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28" r:id="rId3"/>
    <p:sldId id="329" r:id="rId4"/>
    <p:sldId id="331" r:id="rId5"/>
    <p:sldId id="334" r:id="rId6"/>
    <p:sldId id="333" r:id="rId7"/>
    <p:sldId id="310" r:id="rId8"/>
    <p:sldId id="338" r:id="rId9"/>
    <p:sldId id="337" r:id="rId10"/>
    <p:sldId id="296" r:id="rId11"/>
    <p:sldId id="297" r:id="rId12"/>
    <p:sldId id="299" r:id="rId13"/>
    <p:sldId id="294" r:id="rId14"/>
    <p:sldId id="304" r:id="rId15"/>
    <p:sldId id="300" r:id="rId16"/>
    <p:sldId id="264" r:id="rId17"/>
    <p:sldId id="289" r:id="rId18"/>
    <p:sldId id="288" r:id="rId19"/>
    <p:sldId id="290" r:id="rId20"/>
    <p:sldId id="291" r:id="rId21"/>
    <p:sldId id="287" r:id="rId22"/>
    <p:sldId id="301" r:id="rId23"/>
    <p:sldId id="295" r:id="rId24"/>
    <p:sldId id="340" r:id="rId25"/>
    <p:sldId id="302" r:id="rId26"/>
    <p:sldId id="339" r:id="rId27"/>
    <p:sldId id="327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erpncr02\COMUN-PPTO\2015\Gr&#225;ficos%202015%20follet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nvenio%20Marco\Mario\Metodolog&#237;a%20ahorros\Metodolog&#237;a%20Ahorros%20recurso%20humano\Ahorros%20Totales%20Convenios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nvenio%20Marco\Mario\Metodolog&#237;a%20ahorros\Metodolog&#237;a%20Ahorros%20recurso%20humano\Ahorros%20Totales%20Convenios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990332458442781"/>
          <c:y val="0.29184804877446846"/>
          <c:w val="0.36666666666666792"/>
          <c:h val="0.61111111111111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79646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</c:spPr>
          </c:dPt>
          <c:dPt>
            <c:idx val="3"/>
            <c:bubble3D val="0"/>
            <c:spPr>
              <a:solidFill>
                <a:srgbClr val="C0504D"/>
              </a:solidFill>
            </c:spPr>
          </c:dPt>
          <c:dLbls>
            <c:dLbl>
              <c:idx val="0"/>
              <c:layout>
                <c:manualLayout>
                  <c:x val="-0.15299046633707419"/>
                  <c:y val="-1.9369923809635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263532061252453"/>
                  <c:y val="-6.8761182967974316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907350572158662E-2"/>
                  <c:y val="0.10183755167554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92834536850806E-3"/>
                  <c:y val="1.0117272944171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Legal!$A$12:$A$15</c:f>
              <c:strCache>
                <c:ptCount val="4"/>
                <c:pt idx="0">
                  <c:v>Mandato Legal</c:v>
                </c:pt>
                <c:pt idx="1">
                  <c:v>Mandato Constitucional</c:v>
                </c:pt>
                <c:pt idx="2">
                  <c:v>Gastos Rígidos</c:v>
                </c:pt>
                <c:pt idx="3">
                  <c:v>Otros Gastos </c:v>
                </c:pt>
              </c:strCache>
            </c:strRef>
          </c:cat>
          <c:val>
            <c:numRef>
              <c:f>Legal!$B$12:$B$15</c:f>
              <c:numCache>
                <c:formatCode>0.0%</c:formatCode>
                <c:ptCount val="4"/>
                <c:pt idx="0">
                  <c:v>0.54</c:v>
                </c:pt>
                <c:pt idx="1">
                  <c:v>0.3300000000000009</c:v>
                </c:pt>
                <c:pt idx="2">
                  <c:v>8.0000000000000043E-2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262642169728865"/>
          <c:y val="0.39623528250191276"/>
          <c:w val="0.33459580052493437"/>
          <c:h val="0.40397633681369782"/>
        </c:manualLayout>
      </c:layout>
      <c:overlay val="0"/>
      <c:txPr>
        <a:bodyPr/>
        <a:lstStyle/>
        <a:p>
          <a:pPr>
            <a:defRPr sz="15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ES" sz="2400"/>
              <a:t>Ahorro Promedio Acumulado en Convenio Marco </a:t>
            </a:r>
          </a:p>
          <a:p>
            <a:pPr>
              <a:defRPr sz="2400"/>
            </a:pPr>
            <a:r>
              <a:rPr lang="es-ES" sz="2400"/>
              <a:t>(en moneda extranjera)</a:t>
            </a:r>
          </a:p>
        </c:rich>
      </c:tx>
      <c:layout>
        <c:manualLayout>
          <c:xMode val="edge"/>
          <c:yMode val="edge"/>
          <c:x val="0.17029855643044617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cat>
            <c:strRef>
              <c:f>Hoja1!$C$6:$C$16</c:f>
              <c:strCache>
                <c:ptCount val="11"/>
                <c:pt idx="0">
                  <c:v>Limpieza</c:v>
                </c:pt>
                <c:pt idx="1">
                  <c:v>Boletos V1</c:v>
                </c:pt>
                <c:pt idx="2">
                  <c:v>Boletos V2</c:v>
                </c:pt>
                <c:pt idx="3">
                  <c:v>Suministros V1 </c:v>
                </c:pt>
                <c:pt idx="4">
                  <c:v>Suministros V2</c:v>
                </c:pt>
                <c:pt idx="5">
                  <c:v>Materiales Construcción</c:v>
                </c:pt>
                <c:pt idx="6">
                  <c:v>Mobiliario</c:v>
                </c:pt>
                <c:pt idx="7">
                  <c:v>Llantas</c:v>
                </c:pt>
                <c:pt idx="8">
                  <c:v>Materiales Limpieza</c:v>
                </c:pt>
                <c:pt idx="9">
                  <c:v>Vehículos</c:v>
                </c:pt>
                <c:pt idx="10">
                  <c:v>Vehículos Policiales</c:v>
                </c:pt>
              </c:strCache>
            </c:strRef>
          </c:cat>
          <c:val>
            <c:numRef>
              <c:f>Hoja1!$F$6:$F$16</c:f>
              <c:numCache>
                <c:formatCode>[$$-409]#.##000_);[Red]\([$$-409]#.##000\)</c:formatCode>
                <c:ptCount val="11"/>
                <c:pt idx="0">
                  <c:v>3896276.4961295938</c:v>
                </c:pt>
                <c:pt idx="1">
                  <c:v>7421575.1474272218</c:v>
                </c:pt>
                <c:pt idx="2">
                  <c:v>268747.28390072536</c:v>
                </c:pt>
                <c:pt idx="3">
                  <c:v>3394576.6492298595</c:v>
                </c:pt>
                <c:pt idx="4">
                  <c:v>6058757.6907337932</c:v>
                </c:pt>
                <c:pt idx="5">
                  <c:v>3768318.9466583603</c:v>
                </c:pt>
                <c:pt idx="6">
                  <c:v>4523086.6763736894</c:v>
                </c:pt>
                <c:pt idx="7">
                  <c:v>2922124.949491513</c:v>
                </c:pt>
                <c:pt idx="8">
                  <c:v>1412004.6241743828</c:v>
                </c:pt>
                <c:pt idx="9">
                  <c:v>4053010.9408874549</c:v>
                </c:pt>
                <c:pt idx="10">
                  <c:v>5640745.4730329653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23456"/>
        <c:axId val="213525248"/>
      </c:barChart>
      <c:catAx>
        <c:axId val="21352345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525248"/>
        <c:crosses val="autoZero"/>
        <c:auto val="1"/>
        <c:lblAlgn val="ctr"/>
        <c:lblOffset val="100"/>
        <c:noMultiLvlLbl val="0"/>
      </c:catAx>
      <c:valAx>
        <c:axId val="213525248"/>
        <c:scaling>
          <c:orientation val="minMax"/>
        </c:scaling>
        <c:delete val="0"/>
        <c:axPos val="l"/>
        <c:majorGridlines/>
        <c:numFmt formatCode="[$$-409]#.##000_);[Red]\([$$-409]#.##000\)" sourceLinked="1"/>
        <c:majorTickMark val="none"/>
        <c:minorTickMark val="none"/>
        <c:tickLblPos val="nextTo"/>
        <c:crossAx val="2135234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txPr>
    <a:bodyPr/>
    <a:lstStyle/>
    <a:p>
      <a:pPr>
        <a:defRPr sz="1200" b="1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002060"/>
                </a:solidFill>
              </a:defRPr>
            </a:pPr>
            <a:r>
              <a:rPr lang="en-US" sz="2400" dirty="0" err="1">
                <a:solidFill>
                  <a:srgbClr val="002060"/>
                </a:solidFill>
                <a:latin typeface="Arial Narrow" pitchFamily="34" charset="0"/>
              </a:rPr>
              <a:t>Participación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Narrow" pitchFamily="34" charset="0"/>
              </a:rPr>
              <a:t>Relativa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</a:rPr>
              <a:t> de los </a:t>
            </a:r>
            <a:r>
              <a:rPr lang="en-US" sz="2400" dirty="0" err="1">
                <a:solidFill>
                  <a:srgbClr val="002060"/>
                </a:solidFill>
                <a:latin typeface="Arial Narrow" pitchFamily="34" charset="0"/>
              </a:rPr>
              <a:t>A</a:t>
            </a:r>
            <a:r>
              <a:rPr lang="en-US" sz="2400" dirty="0" err="1" smtClean="0">
                <a:solidFill>
                  <a:srgbClr val="002060"/>
                </a:solidFill>
                <a:latin typeface="Arial Narrow" pitchFamily="34" charset="0"/>
              </a:rPr>
              <a:t>horros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solidFill>
                  <a:srgbClr val="002060"/>
                </a:solidFill>
                <a:latin typeface="Arial Narrow" pitchFamily="34" charset="0"/>
              </a:rPr>
              <a:t>en </a:t>
            </a:r>
            <a:r>
              <a:rPr lang="en-US" sz="2400" dirty="0" err="1">
                <a:solidFill>
                  <a:srgbClr val="002060"/>
                </a:solidFill>
                <a:latin typeface="Arial Narrow" pitchFamily="34" charset="0"/>
              </a:rPr>
              <a:t>Convenio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Marco a </a:t>
            </a:r>
            <a:r>
              <a:rPr lang="en-US" sz="2400" dirty="0" err="1" smtClean="0">
                <a:solidFill>
                  <a:srgbClr val="002060"/>
                </a:solidFill>
                <a:latin typeface="Arial Narrow" pitchFamily="34" charset="0"/>
              </a:rPr>
              <a:t>Junio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2015</a:t>
            </a:r>
            <a:endParaRPr lang="en-US" sz="2400" dirty="0">
              <a:solidFill>
                <a:srgbClr val="002060"/>
              </a:solidFill>
              <a:latin typeface="Arial Narrow" pitchFamily="34" charset="0"/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38681538515217E-3"/>
          <c:y val="0.17415160336780111"/>
          <c:w val="0.740400950619725"/>
          <c:h val="0.80579392024455054"/>
        </c:manualLayout>
      </c:layout>
      <c:pie3DChart>
        <c:varyColors val="1"/>
        <c:ser>
          <c:idx val="0"/>
          <c:order val="0"/>
          <c:tx>
            <c:strRef>
              <c:f>Hoja1!$E$5</c:f>
              <c:strCache>
                <c:ptCount val="1"/>
                <c:pt idx="0">
                  <c:v>Participación Relativa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1.2258858267716534E-3"/>
                  <c:y val="-0.14313117896462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Hoja1!$C$6:$C$16</c:f>
              <c:strCache>
                <c:ptCount val="11"/>
                <c:pt idx="0">
                  <c:v>Limpieza</c:v>
                </c:pt>
                <c:pt idx="1">
                  <c:v>Boletos V1</c:v>
                </c:pt>
                <c:pt idx="2">
                  <c:v>Boletos V2</c:v>
                </c:pt>
                <c:pt idx="3">
                  <c:v>Suministros V1 </c:v>
                </c:pt>
                <c:pt idx="4">
                  <c:v>Suministros V2</c:v>
                </c:pt>
                <c:pt idx="5">
                  <c:v>Materiales Construcción</c:v>
                </c:pt>
                <c:pt idx="6">
                  <c:v>Mobiliario</c:v>
                </c:pt>
                <c:pt idx="7">
                  <c:v>Llantas</c:v>
                </c:pt>
                <c:pt idx="8">
                  <c:v>Materiales Limpieza</c:v>
                </c:pt>
                <c:pt idx="9">
                  <c:v>Vehículos</c:v>
                </c:pt>
                <c:pt idx="10">
                  <c:v>Vehículos Policiales</c:v>
                </c:pt>
              </c:strCache>
            </c:strRef>
          </c:cat>
          <c:val>
            <c:numRef>
              <c:f>Hoja1!$E$6:$E$16</c:f>
              <c:numCache>
                <c:formatCode>0.00%</c:formatCode>
                <c:ptCount val="11"/>
                <c:pt idx="0">
                  <c:v>8.9849830200710787E-2</c:v>
                </c:pt>
                <c:pt idx="1">
                  <c:v>0.17114474998900889</c:v>
                </c:pt>
                <c:pt idx="2">
                  <c:v>6.1974292248943201E-3</c:v>
                </c:pt>
                <c:pt idx="3">
                  <c:v>7.8397834199738378E-2</c:v>
                </c:pt>
                <c:pt idx="4">
                  <c:v>0.13971758685002095</c:v>
                </c:pt>
                <c:pt idx="5">
                  <c:v>8.6899073470712282E-2</c:v>
                </c:pt>
                <c:pt idx="6">
                  <c:v>0.10430434551012317</c:v>
                </c:pt>
                <c:pt idx="7">
                  <c:v>6.7385471949406597E-2</c:v>
                </c:pt>
                <c:pt idx="8">
                  <c:v>3.2561440608928224E-2</c:v>
                </c:pt>
                <c:pt idx="9">
                  <c:v>9.3464194648943733E-2</c:v>
                </c:pt>
                <c:pt idx="10">
                  <c:v>0.13007804334751263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983059930008757"/>
          <c:y val="0.23658915511003356"/>
          <c:w val="0.22807476244199165"/>
          <c:h val="0.53564812046652943"/>
        </c:manualLayout>
      </c:layout>
      <c:overlay val="0"/>
      <c:txPr>
        <a:bodyPr/>
        <a:lstStyle/>
        <a:p>
          <a:pPr>
            <a:defRPr sz="1400" b="1"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8100000" scaled="1"/>
      <a:tileRect/>
    </a:gra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05671-2D0C-476D-9F87-F280F413F3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4B1DF011-9864-437D-87EC-088CF923EFD6}">
      <dgm:prSet phldrT="[Texto]" custT="1"/>
      <dgm:spPr>
        <a:xfrm>
          <a:off x="0" y="44340"/>
          <a:ext cx="6877050" cy="635928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Política Fiscal y compras públicas</a:t>
          </a:r>
          <a:endParaRPr lang="es-CR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50520BA-D54B-45E8-BCCB-EE0AC1F77261}" type="parTrans" cxnId="{BD359D50-E446-4E68-95BE-9AC3BA3B8C1D}">
      <dgm:prSet/>
      <dgm:spPr/>
      <dgm:t>
        <a:bodyPr/>
        <a:lstStyle/>
        <a:p>
          <a:endParaRPr lang="es-CR"/>
        </a:p>
      </dgm:t>
    </dgm:pt>
    <dgm:pt modelId="{B341DF74-CA57-4E8C-8FF3-FC17461805D5}" type="sibTrans" cxnId="{BD359D50-E446-4E68-95BE-9AC3BA3B8C1D}">
      <dgm:prSet/>
      <dgm:spPr/>
      <dgm:t>
        <a:bodyPr/>
        <a:lstStyle/>
        <a:p>
          <a:endParaRPr lang="es-CR"/>
        </a:p>
      </dgm:t>
    </dgm:pt>
    <dgm:pt modelId="{132A25D7-D1C4-41E2-B762-07ED62754785}">
      <dgm:prSet phldrT="[Texto]" custT="1"/>
      <dgm:spPr>
        <a:xfrm>
          <a:off x="0" y="2476261"/>
          <a:ext cx="6877050" cy="65847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Resultados</a:t>
          </a:r>
          <a:endParaRPr lang="es-CR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87B637B-5CEA-480A-9115-93FC6C5AF0BC}" type="parTrans" cxnId="{EF37D637-C1C3-43BA-9E04-3428EB3CD457}">
      <dgm:prSet/>
      <dgm:spPr/>
      <dgm:t>
        <a:bodyPr/>
        <a:lstStyle/>
        <a:p>
          <a:endParaRPr lang="es-CR"/>
        </a:p>
      </dgm:t>
    </dgm:pt>
    <dgm:pt modelId="{3DD6D8F7-EF42-45D0-84F9-C6EA2BD45F69}" type="sibTrans" cxnId="{EF37D637-C1C3-43BA-9E04-3428EB3CD457}">
      <dgm:prSet/>
      <dgm:spPr/>
      <dgm:t>
        <a:bodyPr/>
        <a:lstStyle/>
        <a:p>
          <a:endParaRPr lang="es-CR"/>
        </a:p>
      </dgm:t>
    </dgm:pt>
    <dgm:pt modelId="{10F5B593-AFDD-43C6-9498-1DE73BA767CD}">
      <dgm:prSet phldrT="[Texto]" custT="1"/>
      <dgm:spPr>
        <a:xfrm>
          <a:off x="0" y="985364"/>
          <a:ext cx="6877050" cy="539818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Por qué debe evidenciarse el vínculo entre las compras públicas y la política fiscal? </a:t>
          </a:r>
          <a:endParaRPr lang="es-CR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0163F7E-76F3-4C8C-BDB1-DBDE2C1CF8EF}" type="parTrans" cxnId="{2DCF18D9-FF2B-4847-BD0C-32BCD9E32F9B}">
      <dgm:prSet/>
      <dgm:spPr/>
      <dgm:t>
        <a:bodyPr/>
        <a:lstStyle/>
        <a:p>
          <a:endParaRPr lang="es-ES"/>
        </a:p>
      </dgm:t>
    </dgm:pt>
    <dgm:pt modelId="{D8EF5649-3984-4FAD-A4CC-7A03E68883BA}" type="sibTrans" cxnId="{2DCF18D9-FF2B-4847-BD0C-32BCD9E32F9B}">
      <dgm:prSet/>
      <dgm:spPr/>
      <dgm:t>
        <a:bodyPr/>
        <a:lstStyle/>
        <a:p>
          <a:endParaRPr lang="es-ES"/>
        </a:p>
      </dgm:t>
    </dgm:pt>
    <dgm:pt modelId="{835CF669-75A0-476C-99EA-8981BBC87280}">
      <dgm:prSet phldrT="[Texto]" custT="1"/>
      <dgm:spPr>
        <a:xfrm>
          <a:off x="0" y="1640977"/>
          <a:ext cx="6877050" cy="65096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Midiendo los ahorros en Costa Rica</a:t>
          </a:r>
          <a:endParaRPr lang="es-CR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5468E24-F1D7-46D1-9AC4-EAC5ABA3CFA2}" type="parTrans" cxnId="{7C207995-0A3A-4A8A-BE44-2C49C605398F}">
      <dgm:prSet/>
      <dgm:spPr/>
      <dgm:t>
        <a:bodyPr/>
        <a:lstStyle/>
        <a:p>
          <a:endParaRPr lang="es-ES"/>
        </a:p>
      </dgm:t>
    </dgm:pt>
    <dgm:pt modelId="{C26B9731-49E7-42EA-8784-D40AFF5EC883}" type="sibTrans" cxnId="{7C207995-0A3A-4A8A-BE44-2C49C605398F}">
      <dgm:prSet/>
      <dgm:spPr/>
      <dgm:t>
        <a:bodyPr/>
        <a:lstStyle/>
        <a:p>
          <a:endParaRPr lang="es-ES"/>
        </a:p>
      </dgm:t>
    </dgm:pt>
    <dgm:pt modelId="{C327938B-F8F5-4931-98EB-1D18304B2416}">
      <dgm:prSet phldrT="[Texto]" custT="1"/>
      <dgm:spPr>
        <a:xfrm>
          <a:off x="0" y="3319058"/>
          <a:ext cx="6877050" cy="648352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Factores críticos y desafíos</a:t>
          </a:r>
          <a:endParaRPr lang="es-CR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DFE0292-C64F-4432-8747-D49CCC204930}" type="parTrans" cxnId="{7D57ACC5-E89A-4332-AD30-957E476421C6}">
      <dgm:prSet/>
      <dgm:spPr/>
      <dgm:t>
        <a:bodyPr/>
        <a:lstStyle/>
        <a:p>
          <a:endParaRPr lang="es-ES"/>
        </a:p>
      </dgm:t>
    </dgm:pt>
    <dgm:pt modelId="{A36D2BCD-8913-4433-980E-3E38DF6198DC}" type="sibTrans" cxnId="{7D57ACC5-E89A-4332-AD30-957E476421C6}">
      <dgm:prSet/>
      <dgm:spPr/>
      <dgm:t>
        <a:bodyPr/>
        <a:lstStyle/>
        <a:p>
          <a:endParaRPr lang="es-ES"/>
        </a:p>
      </dgm:t>
    </dgm:pt>
    <dgm:pt modelId="{FE0D3CFD-C5FF-412D-98A8-ECF4B661AF05}" type="pres">
      <dgm:prSet presAssocID="{35105671-2D0C-476D-9F87-F280F413F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2439DD-6D8A-411D-B728-68BDF3ACC940}" type="pres">
      <dgm:prSet presAssocID="{4B1DF011-9864-437D-87EC-088CF923EFD6}" presName="parentText" presStyleLbl="node1" presStyleIdx="0" presStyleCnt="5" custScaleY="53079" custLinFactNeighborX="-1009" custLinFactNeighborY="-2834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8A60B1-428D-4E41-887E-AF3D2A6F977C}" type="pres">
      <dgm:prSet presAssocID="{B341DF74-CA57-4E8C-8FF3-FC17461805D5}" presName="spacer" presStyleCnt="0"/>
      <dgm:spPr/>
      <dgm:t>
        <a:bodyPr/>
        <a:lstStyle/>
        <a:p>
          <a:endParaRPr lang="es-ES"/>
        </a:p>
      </dgm:t>
    </dgm:pt>
    <dgm:pt modelId="{F13130AA-075F-482F-8258-7BE5BBA2B765}" type="pres">
      <dgm:prSet presAssocID="{10F5B593-AFDD-43C6-9498-1DE73BA767CD}" presName="parentText" presStyleLbl="node1" presStyleIdx="1" presStyleCnt="5" custScaleY="83455" custLinFactNeighborX="26" custLinFactNeighborY="-8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4B42A-8C90-4636-A62F-24B40ADA1A0C}" type="pres">
      <dgm:prSet presAssocID="{D8EF5649-3984-4FAD-A4CC-7A03E68883BA}" presName="spacer" presStyleCnt="0"/>
      <dgm:spPr/>
    </dgm:pt>
    <dgm:pt modelId="{3B0AC3EC-A2CE-4AE9-88AF-5E48DF06BD09}" type="pres">
      <dgm:prSet presAssocID="{835CF669-75A0-476C-99EA-8981BBC87280}" presName="parentText" presStyleLbl="node1" presStyleIdx="2" presStyleCnt="5" custScaleY="5433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0DCB5-A7E6-4739-B83A-6FE0656D0D43}" type="pres">
      <dgm:prSet presAssocID="{C26B9731-49E7-42EA-8784-D40AFF5EC883}" presName="spacer" presStyleCnt="0"/>
      <dgm:spPr/>
    </dgm:pt>
    <dgm:pt modelId="{539481DB-8936-4557-A42F-31B988B96939}" type="pres">
      <dgm:prSet presAssocID="{132A25D7-D1C4-41E2-B762-07ED62754785}" presName="parentText" presStyleLbl="node1" presStyleIdx="3" presStyleCnt="5" custScaleY="54961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C564994-B289-42D7-AF10-8D1564BA752D}" type="pres">
      <dgm:prSet presAssocID="{3DD6D8F7-EF42-45D0-84F9-C6EA2BD45F69}" presName="spacer" presStyleCnt="0"/>
      <dgm:spPr/>
    </dgm:pt>
    <dgm:pt modelId="{B4516CB1-523D-4710-B426-E12FCC722BB5}" type="pres">
      <dgm:prSet presAssocID="{C327938B-F8F5-4931-98EB-1D18304B2416}" presName="parentText" presStyleLbl="node1" presStyleIdx="4" presStyleCnt="5" custScaleY="541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F11E01-9558-47B7-AC56-DE01BE0A1791}" type="presOf" srcId="{35105671-2D0C-476D-9F87-F280F413F312}" destId="{FE0D3CFD-C5FF-412D-98A8-ECF4B661AF05}" srcOrd="0" destOrd="0" presId="urn:microsoft.com/office/officeart/2005/8/layout/vList2"/>
    <dgm:cxn modelId="{BD359D50-E446-4E68-95BE-9AC3BA3B8C1D}" srcId="{35105671-2D0C-476D-9F87-F280F413F312}" destId="{4B1DF011-9864-437D-87EC-088CF923EFD6}" srcOrd="0" destOrd="0" parTransId="{B50520BA-D54B-45E8-BCCB-EE0AC1F77261}" sibTransId="{B341DF74-CA57-4E8C-8FF3-FC17461805D5}"/>
    <dgm:cxn modelId="{4280D242-7EA6-42E8-96F5-E56C1031D9CB}" type="presOf" srcId="{C327938B-F8F5-4931-98EB-1D18304B2416}" destId="{B4516CB1-523D-4710-B426-E12FCC722BB5}" srcOrd="0" destOrd="0" presId="urn:microsoft.com/office/officeart/2005/8/layout/vList2"/>
    <dgm:cxn modelId="{7D57ACC5-E89A-4332-AD30-957E476421C6}" srcId="{35105671-2D0C-476D-9F87-F280F413F312}" destId="{C327938B-F8F5-4931-98EB-1D18304B2416}" srcOrd="4" destOrd="0" parTransId="{2DFE0292-C64F-4432-8747-D49CCC204930}" sibTransId="{A36D2BCD-8913-4433-980E-3E38DF6198DC}"/>
    <dgm:cxn modelId="{3AA1DE7A-84ED-46D3-8C86-08C99ADD32C9}" type="presOf" srcId="{4B1DF011-9864-437D-87EC-088CF923EFD6}" destId="{492439DD-6D8A-411D-B728-68BDF3ACC940}" srcOrd="0" destOrd="0" presId="urn:microsoft.com/office/officeart/2005/8/layout/vList2"/>
    <dgm:cxn modelId="{8911EC9B-5F20-4D02-8DA1-A1699ADFF1D3}" type="presOf" srcId="{132A25D7-D1C4-41E2-B762-07ED62754785}" destId="{539481DB-8936-4557-A42F-31B988B96939}" srcOrd="0" destOrd="0" presId="urn:microsoft.com/office/officeart/2005/8/layout/vList2"/>
    <dgm:cxn modelId="{7C207995-0A3A-4A8A-BE44-2C49C605398F}" srcId="{35105671-2D0C-476D-9F87-F280F413F312}" destId="{835CF669-75A0-476C-99EA-8981BBC87280}" srcOrd="2" destOrd="0" parTransId="{15468E24-F1D7-46D1-9AC4-EAC5ABA3CFA2}" sibTransId="{C26B9731-49E7-42EA-8784-D40AFF5EC883}"/>
    <dgm:cxn modelId="{2DCF18D9-FF2B-4847-BD0C-32BCD9E32F9B}" srcId="{35105671-2D0C-476D-9F87-F280F413F312}" destId="{10F5B593-AFDD-43C6-9498-1DE73BA767CD}" srcOrd="1" destOrd="0" parTransId="{70163F7E-76F3-4C8C-BDB1-DBDE2C1CF8EF}" sibTransId="{D8EF5649-3984-4FAD-A4CC-7A03E68883BA}"/>
    <dgm:cxn modelId="{F951375E-33D0-4D06-AD5B-F88ACA726ED2}" type="presOf" srcId="{835CF669-75A0-476C-99EA-8981BBC87280}" destId="{3B0AC3EC-A2CE-4AE9-88AF-5E48DF06BD09}" srcOrd="0" destOrd="0" presId="urn:microsoft.com/office/officeart/2005/8/layout/vList2"/>
    <dgm:cxn modelId="{25572D4C-5A61-41EA-A907-2B19762D45B2}" type="presOf" srcId="{10F5B593-AFDD-43C6-9498-1DE73BA767CD}" destId="{F13130AA-075F-482F-8258-7BE5BBA2B765}" srcOrd="0" destOrd="0" presId="urn:microsoft.com/office/officeart/2005/8/layout/vList2"/>
    <dgm:cxn modelId="{EF37D637-C1C3-43BA-9E04-3428EB3CD457}" srcId="{35105671-2D0C-476D-9F87-F280F413F312}" destId="{132A25D7-D1C4-41E2-B762-07ED62754785}" srcOrd="3" destOrd="0" parTransId="{087B637B-5CEA-480A-9115-93FC6C5AF0BC}" sibTransId="{3DD6D8F7-EF42-45D0-84F9-C6EA2BD45F69}"/>
    <dgm:cxn modelId="{B6F71719-2486-42D3-873F-D246D1BE2128}" type="presParOf" srcId="{FE0D3CFD-C5FF-412D-98A8-ECF4B661AF05}" destId="{492439DD-6D8A-411D-B728-68BDF3ACC940}" srcOrd="0" destOrd="0" presId="urn:microsoft.com/office/officeart/2005/8/layout/vList2"/>
    <dgm:cxn modelId="{D0E8849A-D74B-40C5-B09C-0755B1761C66}" type="presParOf" srcId="{FE0D3CFD-C5FF-412D-98A8-ECF4B661AF05}" destId="{928A60B1-428D-4E41-887E-AF3D2A6F977C}" srcOrd="1" destOrd="0" presId="urn:microsoft.com/office/officeart/2005/8/layout/vList2"/>
    <dgm:cxn modelId="{797F46E1-B0B6-4F9A-AE13-794340453A61}" type="presParOf" srcId="{FE0D3CFD-C5FF-412D-98A8-ECF4B661AF05}" destId="{F13130AA-075F-482F-8258-7BE5BBA2B765}" srcOrd="2" destOrd="0" presId="urn:microsoft.com/office/officeart/2005/8/layout/vList2"/>
    <dgm:cxn modelId="{3C29DFA4-E4C7-4A89-A980-E8E29D938BD8}" type="presParOf" srcId="{FE0D3CFD-C5FF-412D-98A8-ECF4B661AF05}" destId="{C624B42A-8C90-4636-A62F-24B40ADA1A0C}" srcOrd="3" destOrd="0" presId="urn:microsoft.com/office/officeart/2005/8/layout/vList2"/>
    <dgm:cxn modelId="{35AB31E3-4FC1-4F6A-A457-AAF47252F0EA}" type="presParOf" srcId="{FE0D3CFD-C5FF-412D-98A8-ECF4B661AF05}" destId="{3B0AC3EC-A2CE-4AE9-88AF-5E48DF06BD09}" srcOrd="4" destOrd="0" presId="urn:microsoft.com/office/officeart/2005/8/layout/vList2"/>
    <dgm:cxn modelId="{F97D40A9-526D-49B8-AD10-97D28A119FA2}" type="presParOf" srcId="{FE0D3CFD-C5FF-412D-98A8-ECF4B661AF05}" destId="{47E0DCB5-A7E6-4739-B83A-6FE0656D0D43}" srcOrd="5" destOrd="0" presId="urn:microsoft.com/office/officeart/2005/8/layout/vList2"/>
    <dgm:cxn modelId="{9F8ED538-A085-4C89-8944-93D8248DD4D5}" type="presParOf" srcId="{FE0D3CFD-C5FF-412D-98A8-ECF4B661AF05}" destId="{539481DB-8936-4557-A42F-31B988B96939}" srcOrd="6" destOrd="0" presId="urn:microsoft.com/office/officeart/2005/8/layout/vList2"/>
    <dgm:cxn modelId="{8DAD3D90-E601-4457-B17D-B4A0FDED8783}" type="presParOf" srcId="{FE0D3CFD-C5FF-412D-98A8-ECF4B661AF05}" destId="{BC564994-B289-42D7-AF10-8D1564BA752D}" srcOrd="7" destOrd="0" presId="urn:microsoft.com/office/officeart/2005/8/layout/vList2"/>
    <dgm:cxn modelId="{A93DC433-F0B2-4389-A8FB-3C8EFF0FAC8B}" type="presParOf" srcId="{FE0D3CFD-C5FF-412D-98A8-ECF4B661AF05}" destId="{B4516CB1-523D-4710-B426-E12FCC722BB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6F726-B122-4500-9D5B-781DF1F54320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2E302E4E-6F71-40E5-BAEE-FF17FBAF299C}">
      <dgm:prSet phldrT="[Texto]"/>
      <dgm:spPr>
        <a:ln w="28575">
          <a:solidFill>
            <a:schemeClr val="tx1"/>
          </a:solidFill>
        </a:ln>
      </dgm:spPr>
      <dgm:t>
        <a:bodyPr/>
        <a:lstStyle/>
        <a:p>
          <a:r>
            <a:rPr lang="es-CR" b="1" dirty="0" smtClean="0">
              <a:latin typeface="Arial Narrow" pitchFamily="34" charset="0"/>
            </a:rPr>
            <a:t>Compr@Red</a:t>
          </a:r>
          <a:endParaRPr lang="es-ES" b="1" dirty="0">
            <a:latin typeface="Arial Narrow" pitchFamily="34" charset="0"/>
          </a:endParaRPr>
        </a:p>
      </dgm:t>
    </dgm:pt>
    <dgm:pt modelId="{9A9CD3F1-8CFE-4754-BC27-FDF2A69CEF4B}" type="parTrans" cxnId="{5C3AE65A-E577-444B-8441-00429A11AD5A}">
      <dgm:prSet/>
      <dgm:spPr/>
      <dgm:t>
        <a:bodyPr/>
        <a:lstStyle/>
        <a:p>
          <a:endParaRPr lang="es-ES"/>
        </a:p>
      </dgm:t>
    </dgm:pt>
    <dgm:pt modelId="{AF5642CC-299F-476F-9D1C-DCE60B21C017}" type="sibTrans" cxnId="{5C3AE65A-E577-444B-8441-00429A11AD5A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81E7A5E5-8C5C-4BD6-BA47-D2DECB57AD57}">
      <dgm:prSet phldrT="[Texto]"/>
      <dgm:spPr>
        <a:ln w="28575"/>
      </dgm:spPr>
      <dgm:t>
        <a:bodyPr/>
        <a:lstStyle/>
        <a:p>
          <a:r>
            <a:rPr lang="es-CR" b="1" dirty="0" smtClean="0">
              <a:latin typeface="Arial Narrow" pitchFamily="34" charset="0"/>
            </a:rPr>
            <a:t>SAF</a:t>
          </a:r>
          <a:endParaRPr lang="es-ES" b="1" dirty="0">
            <a:latin typeface="Arial Narrow" pitchFamily="34" charset="0"/>
          </a:endParaRPr>
        </a:p>
      </dgm:t>
    </dgm:pt>
    <dgm:pt modelId="{6B483B85-E6AB-477A-81E5-85328FF07167}" type="parTrans" cxnId="{43F82D43-F104-4A62-9D43-AE2D775D6917}">
      <dgm:prSet/>
      <dgm:spPr/>
      <dgm:t>
        <a:bodyPr/>
        <a:lstStyle/>
        <a:p>
          <a:endParaRPr lang="es-ES"/>
        </a:p>
      </dgm:t>
    </dgm:pt>
    <dgm:pt modelId="{DA31564F-5300-4F4A-812D-E0FC8145F6CB}" type="sibTrans" cxnId="{43F82D43-F104-4A62-9D43-AE2D775D6917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ACDE4369-167F-4C67-8FB2-A986BC8B0C8C}" type="pres">
      <dgm:prSet presAssocID="{BEA6F726-B122-4500-9D5B-781DF1F5432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0F860FE-E3BF-4166-8CB3-6C9A8F079A7B}" type="pres">
      <dgm:prSet presAssocID="{2E302E4E-6F71-40E5-BAEE-FF17FBAF299C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017FC8-5B73-4B8C-80BB-55C1E078D01D}" type="pres">
      <dgm:prSet presAssocID="{2E302E4E-6F71-40E5-BAEE-FF17FBAF299C}" presName="gear1srcNode" presStyleLbl="node1" presStyleIdx="0" presStyleCnt="2"/>
      <dgm:spPr/>
      <dgm:t>
        <a:bodyPr/>
        <a:lstStyle/>
        <a:p>
          <a:endParaRPr lang="es-ES"/>
        </a:p>
      </dgm:t>
    </dgm:pt>
    <dgm:pt modelId="{AACCB181-02D1-419E-B72B-953547CB3955}" type="pres">
      <dgm:prSet presAssocID="{2E302E4E-6F71-40E5-BAEE-FF17FBAF299C}" presName="gear1dstNode" presStyleLbl="node1" presStyleIdx="0" presStyleCnt="2"/>
      <dgm:spPr/>
      <dgm:t>
        <a:bodyPr/>
        <a:lstStyle/>
        <a:p>
          <a:endParaRPr lang="es-ES"/>
        </a:p>
      </dgm:t>
    </dgm:pt>
    <dgm:pt modelId="{E288A8D9-884E-4DD5-B41A-AD6E687BF2CE}" type="pres">
      <dgm:prSet presAssocID="{81E7A5E5-8C5C-4BD6-BA47-D2DECB57AD57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993BF3-7E4F-438B-8886-FFA182EBE7C0}" type="pres">
      <dgm:prSet presAssocID="{81E7A5E5-8C5C-4BD6-BA47-D2DECB57AD57}" presName="gear2srcNode" presStyleLbl="node1" presStyleIdx="1" presStyleCnt="2"/>
      <dgm:spPr/>
      <dgm:t>
        <a:bodyPr/>
        <a:lstStyle/>
        <a:p>
          <a:endParaRPr lang="es-ES"/>
        </a:p>
      </dgm:t>
    </dgm:pt>
    <dgm:pt modelId="{B57CBE27-A9FB-485B-A39B-E25E88F35C83}" type="pres">
      <dgm:prSet presAssocID="{81E7A5E5-8C5C-4BD6-BA47-D2DECB57AD57}" presName="gear2dstNode" presStyleLbl="node1" presStyleIdx="1" presStyleCnt="2"/>
      <dgm:spPr/>
      <dgm:t>
        <a:bodyPr/>
        <a:lstStyle/>
        <a:p>
          <a:endParaRPr lang="es-ES"/>
        </a:p>
      </dgm:t>
    </dgm:pt>
    <dgm:pt modelId="{EC08E786-2848-4F54-AEE2-E4A3D8F6C29D}" type="pres">
      <dgm:prSet presAssocID="{AF5642CC-299F-476F-9D1C-DCE60B21C017}" presName="connector1" presStyleLbl="sibTrans2D1" presStyleIdx="0" presStyleCnt="2"/>
      <dgm:spPr/>
      <dgm:t>
        <a:bodyPr/>
        <a:lstStyle/>
        <a:p>
          <a:endParaRPr lang="es-ES"/>
        </a:p>
      </dgm:t>
    </dgm:pt>
    <dgm:pt modelId="{9F9DBB14-9C89-45C7-8D72-69DEE17E7F7D}" type="pres">
      <dgm:prSet presAssocID="{DA31564F-5300-4F4A-812D-E0FC8145F6CB}" presName="connector2" presStyleLbl="sibTrans2D1" presStyleIdx="1" presStyleCnt="2" custLinFactNeighborX="-1553" custLinFactNeighborY="-4950"/>
      <dgm:spPr/>
      <dgm:t>
        <a:bodyPr/>
        <a:lstStyle/>
        <a:p>
          <a:endParaRPr lang="es-ES"/>
        </a:p>
      </dgm:t>
    </dgm:pt>
  </dgm:ptLst>
  <dgm:cxnLst>
    <dgm:cxn modelId="{267C5AA2-6985-4904-87FC-809154FC27C7}" type="presOf" srcId="{81E7A5E5-8C5C-4BD6-BA47-D2DECB57AD57}" destId="{B57CBE27-A9FB-485B-A39B-E25E88F35C83}" srcOrd="2" destOrd="0" presId="urn:microsoft.com/office/officeart/2005/8/layout/gear1"/>
    <dgm:cxn modelId="{C3F2EF25-1ACD-4E27-8839-9CCEDB8432E7}" type="presOf" srcId="{2E302E4E-6F71-40E5-BAEE-FF17FBAF299C}" destId="{1C017FC8-5B73-4B8C-80BB-55C1E078D01D}" srcOrd="1" destOrd="0" presId="urn:microsoft.com/office/officeart/2005/8/layout/gear1"/>
    <dgm:cxn modelId="{44117FF7-52FE-4567-B5C9-3363A6099967}" type="presOf" srcId="{81E7A5E5-8C5C-4BD6-BA47-D2DECB57AD57}" destId="{E288A8D9-884E-4DD5-B41A-AD6E687BF2CE}" srcOrd="0" destOrd="0" presId="urn:microsoft.com/office/officeart/2005/8/layout/gear1"/>
    <dgm:cxn modelId="{721DD4D5-C370-438A-B78E-85CBA796785E}" type="presOf" srcId="{81E7A5E5-8C5C-4BD6-BA47-D2DECB57AD57}" destId="{A8993BF3-7E4F-438B-8886-FFA182EBE7C0}" srcOrd="1" destOrd="0" presId="urn:microsoft.com/office/officeart/2005/8/layout/gear1"/>
    <dgm:cxn modelId="{43F82D43-F104-4A62-9D43-AE2D775D6917}" srcId="{BEA6F726-B122-4500-9D5B-781DF1F54320}" destId="{81E7A5E5-8C5C-4BD6-BA47-D2DECB57AD57}" srcOrd="1" destOrd="0" parTransId="{6B483B85-E6AB-477A-81E5-85328FF07167}" sibTransId="{DA31564F-5300-4F4A-812D-E0FC8145F6CB}"/>
    <dgm:cxn modelId="{5099DF57-B3B0-49FA-BC00-2FCF1E0563A6}" type="presOf" srcId="{2E302E4E-6F71-40E5-BAEE-FF17FBAF299C}" destId="{50F860FE-E3BF-4166-8CB3-6C9A8F079A7B}" srcOrd="0" destOrd="0" presId="urn:microsoft.com/office/officeart/2005/8/layout/gear1"/>
    <dgm:cxn modelId="{2FD841EE-5A7C-4372-B0CE-43E90233B59A}" type="presOf" srcId="{DA31564F-5300-4F4A-812D-E0FC8145F6CB}" destId="{9F9DBB14-9C89-45C7-8D72-69DEE17E7F7D}" srcOrd="0" destOrd="0" presId="urn:microsoft.com/office/officeart/2005/8/layout/gear1"/>
    <dgm:cxn modelId="{C5E3CAE9-0059-4CE3-910D-B51C692820FA}" type="presOf" srcId="{AF5642CC-299F-476F-9D1C-DCE60B21C017}" destId="{EC08E786-2848-4F54-AEE2-E4A3D8F6C29D}" srcOrd="0" destOrd="0" presId="urn:microsoft.com/office/officeart/2005/8/layout/gear1"/>
    <dgm:cxn modelId="{7C076222-ABD8-45D8-AF09-F700F4227EA2}" type="presOf" srcId="{BEA6F726-B122-4500-9D5B-781DF1F54320}" destId="{ACDE4369-167F-4C67-8FB2-A986BC8B0C8C}" srcOrd="0" destOrd="0" presId="urn:microsoft.com/office/officeart/2005/8/layout/gear1"/>
    <dgm:cxn modelId="{CA3F249D-500D-44D6-AAF7-33244D945554}" type="presOf" srcId="{2E302E4E-6F71-40E5-BAEE-FF17FBAF299C}" destId="{AACCB181-02D1-419E-B72B-953547CB3955}" srcOrd="2" destOrd="0" presId="urn:microsoft.com/office/officeart/2005/8/layout/gear1"/>
    <dgm:cxn modelId="{5C3AE65A-E577-444B-8441-00429A11AD5A}" srcId="{BEA6F726-B122-4500-9D5B-781DF1F54320}" destId="{2E302E4E-6F71-40E5-BAEE-FF17FBAF299C}" srcOrd="0" destOrd="0" parTransId="{9A9CD3F1-8CFE-4754-BC27-FDF2A69CEF4B}" sibTransId="{AF5642CC-299F-476F-9D1C-DCE60B21C017}"/>
    <dgm:cxn modelId="{D7244A76-92E1-4C3D-B125-C903789C5C5A}" type="presParOf" srcId="{ACDE4369-167F-4C67-8FB2-A986BC8B0C8C}" destId="{50F860FE-E3BF-4166-8CB3-6C9A8F079A7B}" srcOrd="0" destOrd="0" presId="urn:microsoft.com/office/officeart/2005/8/layout/gear1"/>
    <dgm:cxn modelId="{DEEB45DF-FDB6-44C1-BB11-B67E37940FDF}" type="presParOf" srcId="{ACDE4369-167F-4C67-8FB2-A986BC8B0C8C}" destId="{1C017FC8-5B73-4B8C-80BB-55C1E078D01D}" srcOrd="1" destOrd="0" presId="urn:microsoft.com/office/officeart/2005/8/layout/gear1"/>
    <dgm:cxn modelId="{F5659733-FC07-4426-964C-E473AF4ED6BB}" type="presParOf" srcId="{ACDE4369-167F-4C67-8FB2-A986BC8B0C8C}" destId="{AACCB181-02D1-419E-B72B-953547CB3955}" srcOrd="2" destOrd="0" presId="urn:microsoft.com/office/officeart/2005/8/layout/gear1"/>
    <dgm:cxn modelId="{75B3F18E-6C4D-454C-A458-81FE7095CB4A}" type="presParOf" srcId="{ACDE4369-167F-4C67-8FB2-A986BC8B0C8C}" destId="{E288A8D9-884E-4DD5-B41A-AD6E687BF2CE}" srcOrd="3" destOrd="0" presId="urn:microsoft.com/office/officeart/2005/8/layout/gear1"/>
    <dgm:cxn modelId="{1F007CAF-F392-480B-9424-658A7A27A029}" type="presParOf" srcId="{ACDE4369-167F-4C67-8FB2-A986BC8B0C8C}" destId="{A8993BF3-7E4F-438B-8886-FFA182EBE7C0}" srcOrd="4" destOrd="0" presId="urn:microsoft.com/office/officeart/2005/8/layout/gear1"/>
    <dgm:cxn modelId="{85AA0B86-8694-431C-AB0C-CFCE926A2375}" type="presParOf" srcId="{ACDE4369-167F-4C67-8FB2-A986BC8B0C8C}" destId="{B57CBE27-A9FB-485B-A39B-E25E88F35C83}" srcOrd="5" destOrd="0" presId="urn:microsoft.com/office/officeart/2005/8/layout/gear1"/>
    <dgm:cxn modelId="{A75C2975-8910-4327-8CDE-387A7D0F114E}" type="presParOf" srcId="{ACDE4369-167F-4C67-8FB2-A986BC8B0C8C}" destId="{EC08E786-2848-4F54-AEE2-E4A3D8F6C29D}" srcOrd="6" destOrd="0" presId="urn:microsoft.com/office/officeart/2005/8/layout/gear1"/>
    <dgm:cxn modelId="{3F29E21E-20D2-4A2F-836F-0F9C3B4184F6}" type="presParOf" srcId="{ACDE4369-167F-4C67-8FB2-A986BC8B0C8C}" destId="{9F9DBB14-9C89-45C7-8D72-69DEE17E7F7D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7BCA8-93A1-4087-B961-FFB0C87257B1}" type="doc">
      <dgm:prSet loTypeId="urn:microsoft.com/office/officeart/2005/8/layout/hList6" loCatId="list" qsTypeId="urn:microsoft.com/office/officeart/2005/8/quickstyle/3d6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A5437C7-477A-423C-BE43-32EE8D523364}">
      <dgm:prSet phldrT="[Text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“Los órganos o entes que compartan una misma proveeduría o sistema de adquisiciones físico o electrónico, podrán celebrar (…) convenios marco para la contratación de determinados bienes o servicios, por un </a:t>
          </a:r>
          <a:r>
            <a:rPr lang="es-ES" b="1" u="sng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plazo de hasta cuatro años</a:t>
          </a:r>
          <a:r>
            <a:rPr lang="es-ES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.</a:t>
          </a:r>
          <a:endParaRPr lang="en-US" dirty="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91742E69-89BD-4C34-85C4-D1C697BE6D9F}" type="parTrans" cxnId="{E3DED117-C307-4304-BF4C-74E7D090588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3A2976-FAD8-4099-8847-0E2FAEC8AE5B}" type="sibTrans" cxnId="{E3DED117-C307-4304-BF4C-74E7D090588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5440D6-75A5-4A28-B027-B91E8DF485C8}">
      <dgm:prSet phldrT="[Text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Por su cuantía inestimable, </a:t>
          </a:r>
          <a:r>
            <a:rPr lang="es-ES" sz="2000" b="1" u="sng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el convenio marco solo podrá ser tramitado mediante licitación pública</a:t>
          </a:r>
          <a:r>
            <a:rPr lang="es-ES" sz="20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, por una sola entidad (DGABCA) y cubrirá tantas compras como necesidades específicas surjan de los integrantes (…) </a:t>
          </a:r>
          <a:r>
            <a:rPr lang="es-ES" sz="2000" b="1" u="sng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los participantes del acuerdo podrán hacer las órdenes de compra o pedido, sin necesidad de llevar a cabo procedimientos adicionales</a:t>
          </a:r>
          <a:r>
            <a:rPr lang="es-ES" sz="20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.”</a:t>
          </a:r>
          <a:endParaRPr lang="en-US" sz="2000" dirty="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261002C2-E8CD-4A7E-8471-8DD454F4209B}" type="parTrans" cxnId="{D76ACA26-C789-4AC6-BFB7-78EA4ED9C08D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B2058C7-CB1E-4AA2-A2DC-053E5FF2A1D9}" type="sibTrans" cxnId="{D76ACA26-C789-4AC6-BFB7-78EA4ED9C08D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49CA2E3-4C4F-47AB-9E2B-1B25288A6076}" type="pres">
      <dgm:prSet presAssocID="{B407BCA8-93A1-4087-B961-FFB0C87257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194527-89EF-46FE-B0B8-1FC84AB47B9F}" type="pres">
      <dgm:prSet presAssocID="{6A5437C7-477A-423C-BE43-32EE8D52336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F311C-B2D4-49C8-95F8-838B7F8A035E}" type="pres">
      <dgm:prSet presAssocID="{DF3A2976-FAD8-4099-8847-0E2FAEC8AE5B}" presName="sibTrans" presStyleCnt="0"/>
      <dgm:spPr/>
      <dgm:t>
        <a:bodyPr/>
        <a:lstStyle/>
        <a:p>
          <a:endParaRPr lang="es-ES"/>
        </a:p>
      </dgm:t>
    </dgm:pt>
    <dgm:pt modelId="{F5E61610-60ED-48F0-BCFD-9EA81A40D5F8}" type="pres">
      <dgm:prSet presAssocID="{B95440D6-75A5-4A28-B027-B91E8DF485C8}" presName="node" presStyleLbl="node1" presStyleIdx="1" presStyleCnt="2" custLinFactX="3441" custLinFactNeighborX="100000" custLinFactNeighborY="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5675EA-580C-47D1-837F-6763A1333BBA}" type="presOf" srcId="{6A5437C7-477A-423C-BE43-32EE8D523364}" destId="{DE194527-89EF-46FE-B0B8-1FC84AB47B9F}" srcOrd="0" destOrd="0" presId="urn:microsoft.com/office/officeart/2005/8/layout/hList6"/>
    <dgm:cxn modelId="{E3DED117-C307-4304-BF4C-74E7D090588B}" srcId="{B407BCA8-93A1-4087-B961-FFB0C87257B1}" destId="{6A5437C7-477A-423C-BE43-32EE8D523364}" srcOrd="0" destOrd="0" parTransId="{91742E69-89BD-4C34-85C4-D1C697BE6D9F}" sibTransId="{DF3A2976-FAD8-4099-8847-0E2FAEC8AE5B}"/>
    <dgm:cxn modelId="{D76ACA26-C789-4AC6-BFB7-78EA4ED9C08D}" srcId="{B407BCA8-93A1-4087-B961-FFB0C87257B1}" destId="{B95440D6-75A5-4A28-B027-B91E8DF485C8}" srcOrd="1" destOrd="0" parTransId="{261002C2-E8CD-4A7E-8471-8DD454F4209B}" sibTransId="{AB2058C7-CB1E-4AA2-A2DC-053E5FF2A1D9}"/>
    <dgm:cxn modelId="{62191DFD-5988-47E0-A12A-3B7A592EA16E}" type="presOf" srcId="{B95440D6-75A5-4A28-B027-B91E8DF485C8}" destId="{F5E61610-60ED-48F0-BCFD-9EA81A40D5F8}" srcOrd="0" destOrd="0" presId="urn:microsoft.com/office/officeart/2005/8/layout/hList6"/>
    <dgm:cxn modelId="{6DD66AAC-EB21-465C-8C25-0C1671D2C46B}" type="presOf" srcId="{B407BCA8-93A1-4087-B961-FFB0C87257B1}" destId="{649CA2E3-4C4F-47AB-9E2B-1B25288A6076}" srcOrd="0" destOrd="0" presId="urn:microsoft.com/office/officeart/2005/8/layout/hList6"/>
    <dgm:cxn modelId="{B12AF71B-BFF7-488F-BEEA-49283B7BD845}" type="presParOf" srcId="{649CA2E3-4C4F-47AB-9E2B-1B25288A6076}" destId="{DE194527-89EF-46FE-B0B8-1FC84AB47B9F}" srcOrd="0" destOrd="0" presId="urn:microsoft.com/office/officeart/2005/8/layout/hList6"/>
    <dgm:cxn modelId="{C3AD014B-DC05-4790-85A0-3D2CF0B6E42D}" type="presParOf" srcId="{649CA2E3-4C4F-47AB-9E2B-1B25288A6076}" destId="{BB1F311C-B2D4-49C8-95F8-838B7F8A035E}" srcOrd="1" destOrd="0" presId="urn:microsoft.com/office/officeart/2005/8/layout/hList6"/>
    <dgm:cxn modelId="{1CF6558A-7950-4465-B60B-275F8F2A1450}" type="presParOf" srcId="{649CA2E3-4C4F-47AB-9E2B-1B25288A6076}" destId="{F5E61610-60ED-48F0-BCFD-9EA81A40D5F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2F1C67-EB21-4352-87AB-7F993722D7B0}" type="doc">
      <dgm:prSet loTypeId="urn:microsoft.com/office/officeart/2005/8/layout/vList2" loCatId="list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D88F363-4475-465A-B7C0-B2BA0ADE2564}">
      <dgm:prSet custT="1"/>
      <dgm:spPr/>
      <dgm:t>
        <a:bodyPr/>
        <a:lstStyle/>
        <a:p>
          <a:pPr rtl="0"/>
          <a:r>
            <a:rPr kumimoji="0" lang="es-CR" sz="3200" b="1" i="0" u="none" strike="noStrike" cap="none" spc="0" normalizeH="0" baseline="0" noProof="0" dirty="0" smtClean="0">
              <a:ln/>
              <a:solidFill>
                <a:schemeClr val="tx1"/>
              </a:solidFill>
              <a:uLnTx/>
              <a:uFillTx/>
              <a:latin typeface="Arial Narrow" pitchFamily="34" charset="0"/>
              <a:ea typeface="+mj-ea"/>
              <a:cs typeface="Arial" pitchFamily="34" charset="0"/>
            </a:rPr>
            <a:t>Artículo</a:t>
          </a:r>
          <a:r>
            <a:rPr kumimoji="0" lang="es-CR" sz="3200" b="1" i="0" u="none" strike="noStrike" cap="none" spc="0" normalizeH="0" noProof="0" dirty="0" smtClean="0">
              <a:ln/>
              <a:solidFill>
                <a:schemeClr val="tx1"/>
              </a:solidFill>
              <a:uLnTx/>
              <a:uFillTx/>
              <a:latin typeface="Arial Narrow" pitchFamily="34" charset="0"/>
              <a:ea typeface="+mj-ea"/>
              <a:cs typeface="Arial" pitchFamily="34" charset="0"/>
            </a:rPr>
            <a:t> 115 R.C.A.</a:t>
          </a:r>
          <a:endParaRPr kumimoji="0" lang="es-CR" sz="3200" b="1" i="0" u="none" strike="noStrike" cap="none" spc="0" normalizeH="0" baseline="0" noProof="0" dirty="0">
            <a:ln/>
            <a:solidFill>
              <a:schemeClr val="tx1"/>
            </a:solidFill>
            <a:uLnTx/>
            <a:uFillTx/>
            <a:latin typeface="Arial Narrow" pitchFamily="34" charset="0"/>
            <a:ea typeface="+mj-ea"/>
            <a:cs typeface="Arial" pitchFamily="34" charset="0"/>
          </a:endParaRPr>
        </a:p>
      </dgm:t>
    </dgm:pt>
    <dgm:pt modelId="{B1825E7A-1F43-45BE-91B0-59DF6F3AAD11}" type="parTrans" cxnId="{BD43B072-6AB0-4672-ACAF-A2D3FC5DE85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2AA38EE-D60D-4E16-A199-A362BEC78843}" type="sibTrans" cxnId="{BD43B072-6AB0-4672-ACAF-A2D3FC5DE85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C1954A2-2A71-4446-939C-EC59CA731265}" type="pres">
      <dgm:prSet presAssocID="{592F1C67-EB21-4352-87AB-7F993722D7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735217-8FEB-4725-BF98-5F3DC2D4F09C}" type="pres">
      <dgm:prSet presAssocID="{CD88F363-4475-465A-B7C0-B2BA0ADE2564}" presName="parentText" presStyleLbl="node1" presStyleIdx="0" presStyleCnt="1" custLinFactNeighborX="-66234" custLinFactNeighborY="-4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43B072-6AB0-4672-ACAF-A2D3FC5DE857}" srcId="{592F1C67-EB21-4352-87AB-7F993722D7B0}" destId="{CD88F363-4475-465A-B7C0-B2BA0ADE2564}" srcOrd="0" destOrd="0" parTransId="{B1825E7A-1F43-45BE-91B0-59DF6F3AAD11}" sibTransId="{22AA38EE-D60D-4E16-A199-A362BEC78843}"/>
    <dgm:cxn modelId="{BBC91FFB-8F7D-4225-9ABD-EF108DF70C52}" type="presOf" srcId="{CD88F363-4475-465A-B7C0-B2BA0ADE2564}" destId="{62735217-8FEB-4725-BF98-5F3DC2D4F09C}" srcOrd="0" destOrd="0" presId="urn:microsoft.com/office/officeart/2005/8/layout/vList2"/>
    <dgm:cxn modelId="{43D80868-A55B-40D9-AB4F-7EF92DC8D8D5}" type="presOf" srcId="{592F1C67-EB21-4352-87AB-7F993722D7B0}" destId="{2C1954A2-2A71-4446-939C-EC59CA731265}" srcOrd="0" destOrd="0" presId="urn:microsoft.com/office/officeart/2005/8/layout/vList2"/>
    <dgm:cxn modelId="{72A5E62C-4E63-48D2-9045-8371E2A9B74F}" type="presParOf" srcId="{2C1954A2-2A71-4446-939C-EC59CA731265}" destId="{62735217-8FEB-4725-BF98-5F3DC2D4F0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1E560B-66B7-4D88-9AB4-AAF738BFB254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</dgm:pt>
    <dgm:pt modelId="{3E2041A3-33DB-4FA6-971B-2857720F7B2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Ahorro en Recurso Humano</a:t>
          </a:r>
          <a:endParaRPr lang="es-ES" sz="2000" dirty="0"/>
        </a:p>
      </dgm:t>
    </dgm:pt>
    <dgm:pt modelId="{CE478B22-C9B3-47AF-9867-3410A5AD071A}" type="parTrans" cxnId="{16635CDF-D850-47B8-AD2F-9FF476C99697}">
      <dgm:prSet/>
      <dgm:spPr/>
      <dgm:t>
        <a:bodyPr/>
        <a:lstStyle/>
        <a:p>
          <a:endParaRPr lang="es-ES" sz="2400"/>
        </a:p>
      </dgm:t>
    </dgm:pt>
    <dgm:pt modelId="{A792E6A0-1F0F-460D-919F-361DCC25660A}" type="sibTrans" cxnId="{16635CDF-D850-47B8-AD2F-9FF476C99697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ES" sz="1600"/>
        </a:p>
      </dgm:t>
    </dgm:pt>
    <dgm:pt modelId="{8CCDAB20-07EA-4726-8A41-02AD7704F234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Ahorro en Precios</a:t>
          </a:r>
          <a:endParaRPr lang="es-ES" sz="2000" dirty="0"/>
        </a:p>
      </dgm:t>
    </dgm:pt>
    <dgm:pt modelId="{F92F4F7C-602F-4329-BE6A-ECC8CE866E2A}" type="parTrans" cxnId="{34E8CA97-C97F-464E-B268-64021850CBE7}">
      <dgm:prSet/>
      <dgm:spPr/>
      <dgm:t>
        <a:bodyPr/>
        <a:lstStyle/>
        <a:p>
          <a:endParaRPr lang="es-ES" sz="2400"/>
        </a:p>
      </dgm:t>
    </dgm:pt>
    <dgm:pt modelId="{039B2093-BB7E-498F-AED7-12AA9B09C768}" type="sibTrans" cxnId="{34E8CA97-C97F-464E-B268-64021850CBE7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ES" sz="1600"/>
        </a:p>
      </dgm:t>
    </dgm:pt>
    <dgm:pt modelId="{9BF02A9E-257A-4DB7-BF67-69399B7B369C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Ahorro Total</a:t>
          </a:r>
          <a:endParaRPr lang="es-ES" sz="2000" dirty="0"/>
        </a:p>
      </dgm:t>
    </dgm:pt>
    <dgm:pt modelId="{55C0505D-A60D-42B8-866A-34A094503610}" type="parTrans" cxnId="{A4234200-265A-4095-B308-8A751BC508E6}">
      <dgm:prSet/>
      <dgm:spPr/>
      <dgm:t>
        <a:bodyPr/>
        <a:lstStyle/>
        <a:p>
          <a:endParaRPr lang="es-ES" sz="2400"/>
        </a:p>
      </dgm:t>
    </dgm:pt>
    <dgm:pt modelId="{AA9250AA-3C5D-41D7-B9A4-3ABE8201421A}" type="sibTrans" cxnId="{A4234200-265A-4095-B308-8A751BC508E6}">
      <dgm:prSet/>
      <dgm:spPr/>
      <dgm:t>
        <a:bodyPr/>
        <a:lstStyle/>
        <a:p>
          <a:endParaRPr lang="es-ES" sz="2400"/>
        </a:p>
      </dgm:t>
    </dgm:pt>
    <dgm:pt modelId="{61C0FB2C-FED0-48D2-9D0F-94F7EC7BFEA5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dirty="0" smtClean="0"/>
            <a:t>Ahorro en Materiales</a:t>
          </a:r>
          <a:endParaRPr lang="es-ES" sz="2000" dirty="0"/>
        </a:p>
      </dgm:t>
    </dgm:pt>
    <dgm:pt modelId="{1C0C63D7-1CB0-4D73-B54E-2172FBE24F54}" type="parTrans" cxnId="{DA08385E-62E3-43B3-B390-FF54F70FB021}">
      <dgm:prSet/>
      <dgm:spPr/>
      <dgm:t>
        <a:bodyPr/>
        <a:lstStyle/>
        <a:p>
          <a:endParaRPr lang="es-ES" sz="2400"/>
        </a:p>
      </dgm:t>
    </dgm:pt>
    <dgm:pt modelId="{E3F1220F-818C-4A9F-AF8F-077D59E5BF96}" type="sibTrans" cxnId="{DA08385E-62E3-43B3-B390-FF54F70FB021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ES" sz="1600"/>
        </a:p>
      </dgm:t>
    </dgm:pt>
    <dgm:pt modelId="{CCF3692C-93A1-4349-BB4F-DEC9151FB0FF}" type="pres">
      <dgm:prSet presAssocID="{961E560B-66B7-4D88-9AB4-AAF738BFB254}" presName="linearFlow" presStyleCnt="0">
        <dgm:presLayoutVars>
          <dgm:dir/>
          <dgm:resizeHandles val="exact"/>
        </dgm:presLayoutVars>
      </dgm:prSet>
      <dgm:spPr/>
    </dgm:pt>
    <dgm:pt modelId="{34C8E725-7A2E-47B0-87C4-D80B887600A9}" type="pres">
      <dgm:prSet presAssocID="{3E2041A3-33DB-4FA6-971B-2857720F7B2B}" presName="node" presStyleLbl="node1" presStyleIdx="0" presStyleCnt="4" custScaleX="184912" custScaleY="1551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E248D5-7F6D-4AF1-8C6F-C7BBB3782345}" type="pres">
      <dgm:prSet presAssocID="{A792E6A0-1F0F-460D-919F-361DCC25660A}" presName="spacerL" presStyleCnt="0"/>
      <dgm:spPr/>
    </dgm:pt>
    <dgm:pt modelId="{BBA9C19E-6429-4F32-96F8-0B3163F65090}" type="pres">
      <dgm:prSet presAssocID="{A792E6A0-1F0F-460D-919F-361DCC25660A}" presName="sibTrans" presStyleLbl="sibTrans2D1" presStyleIdx="0" presStyleCnt="3"/>
      <dgm:spPr/>
      <dgm:t>
        <a:bodyPr/>
        <a:lstStyle/>
        <a:p>
          <a:endParaRPr lang="es-ES"/>
        </a:p>
      </dgm:t>
    </dgm:pt>
    <dgm:pt modelId="{BF34C228-E63B-4B83-B290-72ECBBD23C59}" type="pres">
      <dgm:prSet presAssocID="{A792E6A0-1F0F-460D-919F-361DCC25660A}" presName="spacerR" presStyleCnt="0"/>
      <dgm:spPr/>
    </dgm:pt>
    <dgm:pt modelId="{60291423-D965-42FF-92EA-D023B2E51455}" type="pres">
      <dgm:prSet presAssocID="{8CCDAB20-07EA-4726-8A41-02AD7704F234}" presName="node" presStyleLbl="node1" presStyleIdx="1" presStyleCnt="4" custScaleX="171028" custScaleY="1602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C37C23-82E9-4DB5-96E6-EF48BC30FE12}" type="pres">
      <dgm:prSet presAssocID="{039B2093-BB7E-498F-AED7-12AA9B09C768}" presName="spacerL" presStyleCnt="0"/>
      <dgm:spPr/>
    </dgm:pt>
    <dgm:pt modelId="{D0684C60-B776-4C39-968D-484BC797753E}" type="pres">
      <dgm:prSet presAssocID="{039B2093-BB7E-498F-AED7-12AA9B09C768}" presName="sibTrans" presStyleLbl="sibTrans2D1" presStyleIdx="1" presStyleCnt="3"/>
      <dgm:spPr/>
      <dgm:t>
        <a:bodyPr/>
        <a:lstStyle/>
        <a:p>
          <a:endParaRPr lang="es-ES"/>
        </a:p>
      </dgm:t>
    </dgm:pt>
    <dgm:pt modelId="{2C1762DD-A089-4F28-83E8-D2FD79878C02}" type="pres">
      <dgm:prSet presAssocID="{039B2093-BB7E-498F-AED7-12AA9B09C768}" presName="spacerR" presStyleCnt="0"/>
      <dgm:spPr/>
    </dgm:pt>
    <dgm:pt modelId="{79E7FDFE-4291-4329-9163-E0E89A5D0716}" type="pres">
      <dgm:prSet presAssocID="{61C0FB2C-FED0-48D2-9D0F-94F7EC7BFEA5}" presName="node" presStyleLbl="node1" presStyleIdx="2" presStyleCnt="4" custScaleX="167025" custScaleY="148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0893A4-2AFC-4FEB-9222-7E8BE6AAFF94}" type="pres">
      <dgm:prSet presAssocID="{E3F1220F-818C-4A9F-AF8F-077D59E5BF96}" presName="spacerL" presStyleCnt="0"/>
      <dgm:spPr/>
    </dgm:pt>
    <dgm:pt modelId="{3111E938-B170-42BE-A2A7-76402CD61A88}" type="pres">
      <dgm:prSet presAssocID="{E3F1220F-818C-4A9F-AF8F-077D59E5BF96}" presName="sibTrans" presStyleLbl="sibTrans2D1" presStyleIdx="2" presStyleCnt="3"/>
      <dgm:spPr/>
      <dgm:t>
        <a:bodyPr/>
        <a:lstStyle/>
        <a:p>
          <a:endParaRPr lang="es-ES"/>
        </a:p>
      </dgm:t>
    </dgm:pt>
    <dgm:pt modelId="{1DC5A889-E4A2-4FC5-8C59-75ABEE3BD9D1}" type="pres">
      <dgm:prSet presAssocID="{E3F1220F-818C-4A9F-AF8F-077D59E5BF96}" presName="spacerR" presStyleCnt="0"/>
      <dgm:spPr/>
    </dgm:pt>
    <dgm:pt modelId="{56909711-B208-48A1-BD9C-1FE34ABFA324}" type="pres">
      <dgm:prSet presAssocID="{9BF02A9E-257A-4DB7-BF67-69399B7B369C}" presName="node" presStyleLbl="node1" presStyleIdx="3" presStyleCnt="4" custScaleX="129350" custScaleY="1273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067DA6-05E3-4F4C-8114-5BB7F57D598B}" type="presOf" srcId="{9BF02A9E-257A-4DB7-BF67-69399B7B369C}" destId="{56909711-B208-48A1-BD9C-1FE34ABFA324}" srcOrd="0" destOrd="0" presId="urn:microsoft.com/office/officeart/2005/8/layout/equation1"/>
    <dgm:cxn modelId="{34E8CA97-C97F-464E-B268-64021850CBE7}" srcId="{961E560B-66B7-4D88-9AB4-AAF738BFB254}" destId="{8CCDAB20-07EA-4726-8A41-02AD7704F234}" srcOrd="1" destOrd="0" parTransId="{F92F4F7C-602F-4329-BE6A-ECC8CE866E2A}" sibTransId="{039B2093-BB7E-498F-AED7-12AA9B09C768}"/>
    <dgm:cxn modelId="{16635CDF-D850-47B8-AD2F-9FF476C99697}" srcId="{961E560B-66B7-4D88-9AB4-AAF738BFB254}" destId="{3E2041A3-33DB-4FA6-971B-2857720F7B2B}" srcOrd="0" destOrd="0" parTransId="{CE478B22-C9B3-47AF-9867-3410A5AD071A}" sibTransId="{A792E6A0-1F0F-460D-919F-361DCC25660A}"/>
    <dgm:cxn modelId="{F0A313C0-05F2-4293-B935-EDBDAF17787A}" type="presOf" srcId="{961E560B-66B7-4D88-9AB4-AAF738BFB254}" destId="{CCF3692C-93A1-4349-BB4F-DEC9151FB0FF}" srcOrd="0" destOrd="0" presId="urn:microsoft.com/office/officeart/2005/8/layout/equation1"/>
    <dgm:cxn modelId="{1A40216E-C939-422A-BC83-302FC0A09FED}" type="presOf" srcId="{A792E6A0-1F0F-460D-919F-361DCC25660A}" destId="{BBA9C19E-6429-4F32-96F8-0B3163F65090}" srcOrd="0" destOrd="0" presId="urn:microsoft.com/office/officeart/2005/8/layout/equation1"/>
    <dgm:cxn modelId="{D617F43D-35DA-48E0-AF3F-8B45C0AB0445}" type="presOf" srcId="{8CCDAB20-07EA-4726-8A41-02AD7704F234}" destId="{60291423-D965-42FF-92EA-D023B2E51455}" srcOrd="0" destOrd="0" presId="urn:microsoft.com/office/officeart/2005/8/layout/equation1"/>
    <dgm:cxn modelId="{A5EB2B35-0653-45D4-87B5-D17D553FA98D}" type="presOf" srcId="{039B2093-BB7E-498F-AED7-12AA9B09C768}" destId="{D0684C60-B776-4C39-968D-484BC797753E}" srcOrd="0" destOrd="0" presId="urn:microsoft.com/office/officeart/2005/8/layout/equation1"/>
    <dgm:cxn modelId="{A4234200-265A-4095-B308-8A751BC508E6}" srcId="{961E560B-66B7-4D88-9AB4-AAF738BFB254}" destId="{9BF02A9E-257A-4DB7-BF67-69399B7B369C}" srcOrd="3" destOrd="0" parTransId="{55C0505D-A60D-42B8-866A-34A094503610}" sibTransId="{AA9250AA-3C5D-41D7-B9A4-3ABE8201421A}"/>
    <dgm:cxn modelId="{C5661F64-4E29-4AB2-BCD3-8AF34315632A}" type="presOf" srcId="{61C0FB2C-FED0-48D2-9D0F-94F7EC7BFEA5}" destId="{79E7FDFE-4291-4329-9163-E0E89A5D0716}" srcOrd="0" destOrd="0" presId="urn:microsoft.com/office/officeart/2005/8/layout/equation1"/>
    <dgm:cxn modelId="{DA08385E-62E3-43B3-B390-FF54F70FB021}" srcId="{961E560B-66B7-4D88-9AB4-AAF738BFB254}" destId="{61C0FB2C-FED0-48D2-9D0F-94F7EC7BFEA5}" srcOrd="2" destOrd="0" parTransId="{1C0C63D7-1CB0-4D73-B54E-2172FBE24F54}" sibTransId="{E3F1220F-818C-4A9F-AF8F-077D59E5BF96}"/>
    <dgm:cxn modelId="{60602FD7-0ECF-4C4D-A27F-910E595A4847}" type="presOf" srcId="{E3F1220F-818C-4A9F-AF8F-077D59E5BF96}" destId="{3111E938-B170-42BE-A2A7-76402CD61A88}" srcOrd="0" destOrd="0" presId="urn:microsoft.com/office/officeart/2005/8/layout/equation1"/>
    <dgm:cxn modelId="{26F639A3-F313-4E1D-ADB5-A534852A9705}" type="presOf" srcId="{3E2041A3-33DB-4FA6-971B-2857720F7B2B}" destId="{34C8E725-7A2E-47B0-87C4-D80B887600A9}" srcOrd="0" destOrd="0" presId="urn:microsoft.com/office/officeart/2005/8/layout/equation1"/>
    <dgm:cxn modelId="{97AD803E-A1EA-49DF-95BF-2F61250A6EEA}" type="presParOf" srcId="{CCF3692C-93A1-4349-BB4F-DEC9151FB0FF}" destId="{34C8E725-7A2E-47B0-87C4-D80B887600A9}" srcOrd="0" destOrd="0" presId="urn:microsoft.com/office/officeart/2005/8/layout/equation1"/>
    <dgm:cxn modelId="{F0305C3F-E76F-4693-A259-94703BFF6B10}" type="presParOf" srcId="{CCF3692C-93A1-4349-BB4F-DEC9151FB0FF}" destId="{D7E248D5-7F6D-4AF1-8C6F-C7BBB3782345}" srcOrd="1" destOrd="0" presId="urn:microsoft.com/office/officeart/2005/8/layout/equation1"/>
    <dgm:cxn modelId="{57572A88-B5AA-4F91-A708-B303B610F250}" type="presParOf" srcId="{CCF3692C-93A1-4349-BB4F-DEC9151FB0FF}" destId="{BBA9C19E-6429-4F32-96F8-0B3163F65090}" srcOrd="2" destOrd="0" presId="urn:microsoft.com/office/officeart/2005/8/layout/equation1"/>
    <dgm:cxn modelId="{2C2284AE-AA5B-4F2E-AAD9-0BB0BEF21C8F}" type="presParOf" srcId="{CCF3692C-93A1-4349-BB4F-DEC9151FB0FF}" destId="{BF34C228-E63B-4B83-B290-72ECBBD23C59}" srcOrd="3" destOrd="0" presId="urn:microsoft.com/office/officeart/2005/8/layout/equation1"/>
    <dgm:cxn modelId="{A276E1AE-E3C7-4578-9EFC-116FB3D825C3}" type="presParOf" srcId="{CCF3692C-93A1-4349-BB4F-DEC9151FB0FF}" destId="{60291423-D965-42FF-92EA-D023B2E51455}" srcOrd="4" destOrd="0" presId="urn:microsoft.com/office/officeart/2005/8/layout/equation1"/>
    <dgm:cxn modelId="{C5C762EC-8E77-4FAB-98E8-6A178A73BD25}" type="presParOf" srcId="{CCF3692C-93A1-4349-BB4F-DEC9151FB0FF}" destId="{ACC37C23-82E9-4DB5-96E6-EF48BC30FE12}" srcOrd="5" destOrd="0" presId="urn:microsoft.com/office/officeart/2005/8/layout/equation1"/>
    <dgm:cxn modelId="{9BE7B9D7-7DCE-44BA-8DAF-E656BC252F69}" type="presParOf" srcId="{CCF3692C-93A1-4349-BB4F-DEC9151FB0FF}" destId="{D0684C60-B776-4C39-968D-484BC797753E}" srcOrd="6" destOrd="0" presId="urn:microsoft.com/office/officeart/2005/8/layout/equation1"/>
    <dgm:cxn modelId="{8ACA6965-4AC5-489C-B121-76BA223BDC24}" type="presParOf" srcId="{CCF3692C-93A1-4349-BB4F-DEC9151FB0FF}" destId="{2C1762DD-A089-4F28-83E8-D2FD79878C02}" srcOrd="7" destOrd="0" presId="urn:microsoft.com/office/officeart/2005/8/layout/equation1"/>
    <dgm:cxn modelId="{7FA930C4-6BAA-48D0-9D0F-BDDCF30D95A8}" type="presParOf" srcId="{CCF3692C-93A1-4349-BB4F-DEC9151FB0FF}" destId="{79E7FDFE-4291-4329-9163-E0E89A5D0716}" srcOrd="8" destOrd="0" presId="urn:microsoft.com/office/officeart/2005/8/layout/equation1"/>
    <dgm:cxn modelId="{8D05709B-8A4B-4F2C-80A9-DF5B901A1926}" type="presParOf" srcId="{CCF3692C-93A1-4349-BB4F-DEC9151FB0FF}" destId="{2D0893A4-2AFC-4FEB-9222-7E8BE6AAFF94}" srcOrd="9" destOrd="0" presId="urn:microsoft.com/office/officeart/2005/8/layout/equation1"/>
    <dgm:cxn modelId="{D60E8D1C-919A-4097-9CAC-83FE4A361A0D}" type="presParOf" srcId="{CCF3692C-93A1-4349-BB4F-DEC9151FB0FF}" destId="{3111E938-B170-42BE-A2A7-76402CD61A88}" srcOrd="10" destOrd="0" presId="urn:microsoft.com/office/officeart/2005/8/layout/equation1"/>
    <dgm:cxn modelId="{A9D3918E-1A9A-4D6E-9F9C-7B73B43C40CD}" type="presParOf" srcId="{CCF3692C-93A1-4349-BB4F-DEC9151FB0FF}" destId="{1DC5A889-E4A2-4FC5-8C59-75ABEE3BD9D1}" srcOrd="11" destOrd="0" presId="urn:microsoft.com/office/officeart/2005/8/layout/equation1"/>
    <dgm:cxn modelId="{477818B7-D29C-4974-AAF9-4C64480A01D9}" type="presParOf" srcId="{CCF3692C-93A1-4349-BB4F-DEC9151FB0FF}" destId="{56909711-B208-48A1-BD9C-1FE34ABFA324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3EC7EC-3994-473D-ABE5-96176CB0DF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2890590-E128-4C71-B5FC-B7934DCE535F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800" dirty="0" smtClean="0"/>
            <a:t>Comparación con una contratación ordinaria</a:t>
          </a:r>
          <a:endParaRPr lang="es-ES" sz="1800" dirty="0"/>
        </a:p>
      </dgm:t>
    </dgm:pt>
    <dgm:pt modelId="{330FB76B-4C7D-408E-9098-86E4232563B5}" type="parTrans" cxnId="{6972FD64-7565-4B27-8DE3-6FADA8DD2FF7}">
      <dgm:prSet/>
      <dgm:spPr/>
      <dgm:t>
        <a:bodyPr/>
        <a:lstStyle/>
        <a:p>
          <a:endParaRPr lang="es-ES" sz="2400"/>
        </a:p>
      </dgm:t>
    </dgm:pt>
    <dgm:pt modelId="{93900B9F-CA5A-4F62-BD2E-954874F0A190}" type="sibTrans" cxnId="{6972FD64-7565-4B27-8DE3-6FADA8DD2FF7}">
      <dgm:prSet/>
      <dgm:spPr/>
      <dgm:t>
        <a:bodyPr/>
        <a:lstStyle/>
        <a:p>
          <a:endParaRPr lang="es-ES" sz="2400"/>
        </a:p>
      </dgm:t>
    </dgm:pt>
    <dgm:pt modelId="{C3308106-871C-4898-BE60-23D61D36EC0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800" dirty="0" smtClean="0"/>
            <a:t>Estimación en los tiempos/insumos usados en cada tipo de contratación</a:t>
          </a:r>
          <a:endParaRPr lang="es-ES" sz="1800" dirty="0"/>
        </a:p>
      </dgm:t>
    </dgm:pt>
    <dgm:pt modelId="{B5F46379-8132-4B2B-A18E-63C9AA8127EE}" type="parTrans" cxnId="{44F629D7-4B7A-46E9-BE6C-808DB80CBB7B}">
      <dgm:prSet/>
      <dgm:spPr/>
      <dgm:t>
        <a:bodyPr/>
        <a:lstStyle/>
        <a:p>
          <a:endParaRPr lang="es-ES" sz="2400"/>
        </a:p>
      </dgm:t>
    </dgm:pt>
    <dgm:pt modelId="{F06A1275-035E-4586-903E-1A60A6C44082}" type="sibTrans" cxnId="{44F629D7-4B7A-46E9-BE6C-808DB80CBB7B}">
      <dgm:prSet/>
      <dgm:spPr/>
      <dgm:t>
        <a:bodyPr/>
        <a:lstStyle/>
        <a:p>
          <a:endParaRPr lang="es-ES" sz="2400"/>
        </a:p>
      </dgm:t>
    </dgm:pt>
    <dgm:pt modelId="{3141CD21-4507-4C81-B259-CB4FDAA9D153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800" dirty="0" smtClean="0"/>
            <a:t>Determinación de los salarios pagados a cada persona en el proceso de contratación</a:t>
          </a:r>
          <a:endParaRPr lang="es-ES" sz="1800" dirty="0"/>
        </a:p>
      </dgm:t>
    </dgm:pt>
    <dgm:pt modelId="{E6A68780-3238-42C3-A73F-F068A0642E40}" type="parTrans" cxnId="{63B7C6C1-58B0-487F-BAF1-CAD8AA7B202A}">
      <dgm:prSet/>
      <dgm:spPr/>
      <dgm:t>
        <a:bodyPr/>
        <a:lstStyle/>
        <a:p>
          <a:endParaRPr lang="es-ES" sz="2400"/>
        </a:p>
      </dgm:t>
    </dgm:pt>
    <dgm:pt modelId="{28A3A586-EA48-41F1-AC8A-12EA7BB472F7}" type="sibTrans" cxnId="{63B7C6C1-58B0-487F-BAF1-CAD8AA7B202A}">
      <dgm:prSet/>
      <dgm:spPr/>
      <dgm:t>
        <a:bodyPr/>
        <a:lstStyle/>
        <a:p>
          <a:endParaRPr lang="es-ES" sz="2400"/>
        </a:p>
      </dgm:t>
    </dgm:pt>
    <dgm:pt modelId="{C3E2DC5C-B594-49F1-98D7-C129005C1D23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800" dirty="0" smtClean="0"/>
            <a:t>Consideración de los costos al hacer una compra bajo Convenio Marco</a:t>
          </a:r>
          <a:endParaRPr lang="es-ES" sz="1800" dirty="0"/>
        </a:p>
      </dgm:t>
    </dgm:pt>
    <dgm:pt modelId="{47434ADD-0E5E-4240-905A-9391DABC85D4}" type="parTrans" cxnId="{57833D1B-36AD-4B8B-BB56-56CCF879F544}">
      <dgm:prSet/>
      <dgm:spPr/>
      <dgm:t>
        <a:bodyPr/>
        <a:lstStyle/>
        <a:p>
          <a:endParaRPr lang="es-ES" sz="2400"/>
        </a:p>
      </dgm:t>
    </dgm:pt>
    <dgm:pt modelId="{A2BCD852-6051-4F67-8ECC-8878B02E9C31}" type="sibTrans" cxnId="{57833D1B-36AD-4B8B-BB56-56CCF879F544}">
      <dgm:prSet/>
      <dgm:spPr/>
      <dgm:t>
        <a:bodyPr/>
        <a:lstStyle/>
        <a:p>
          <a:endParaRPr lang="es-ES" sz="2400"/>
        </a:p>
      </dgm:t>
    </dgm:pt>
    <dgm:pt modelId="{E1647D7D-8921-4750-8796-4B0A1B9EEF94}" type="pres">
      <dgm:prSet presAssocID="{063EC7EC-3994-473D-ABE5-96176CB0DF39}" presName="CompostProcess" presStyleCnt="0">
        <dgm:presLayoutVars>
          <dgm:dir/>
          <dgm:resizeHandles val="exact"/>
        </dgm:presLayoutVars>
      </dgm:prSet>
      <dgm:spPr/>
    </dgm:pt>
    <dgm:pt modelId="{84E28EB7-4B46-4112-96B4-DA15AA164044}" type="pres">
      <dgm:prSet presAssocID="{063EC7EC-3994-473D-ABE5-96176CB0DF39}" presName="arrow" presStyleLbl="bgShp" presStyleIdx="0" presStyleCnt="1"/>
      <dgm:spPr>
        <a:ln>
          <a:solidFill>
            <a:schemeClr val="tx1"/>
          </a:solidFill>
        </a:ln>
      </dgm:spPr>
    </dgm:pt>
    <dgm:pt modelId="{BF7F73B7-1757-49E3-B227-C8A6683A5843}" type="pres">
      <dgm:prSet presAssocID="{063EC7EC-3994-473D-ABE5-96176CB0DF39}" presName="linearProcess" presStyleCnt="0"/>
      <dgm:spPr/>
    </dgm:pt>
    <dgm:pt modelId="{E33BCA30-A5DF-417A-9ADF-68427C05D7BD}" type="pres">
      <dgm:prSet presAssocID="{62890590-E128-4C71-B5FC-B7934DCE535F}" presName="textNode" presStyleLbl="node1" presStyleIdx="0" presStyleCnt="4" custScaleY="109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E1727E-7A22-4022-9A33-0900D8CB13C9}" type="pres">
      <dgm:prSet presAssocID="{93900B9F-CA5A-4F62-BD2E-954874F0A190}" presName="sibTrans" presStyleCnt="0"/>
      <dgm:spPr/>
    </dgm:pt>
    <dgm:pt modelId="{637AA4FC-2F72-4D0A-8EC2-F489DCE91B85}" type="pres">
      <dgm:prSet presAssocID="{C3308106-871C-4898-BE60-23D61D36EC09}" presName="textNode" presStyleLbl="node1" presStyleIdx="1" presStyleCnt="4" custScaleY="109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F4C47C-66F4-4734-87FE-4F936EC99F97}" type="pres">
      <dgm:prSet presAssocID="{F06A1275-035E-4586-903E-1A60A6C44082}" presName="sibTrans" presStyleCnt="0"/>
      <dgm:spPr/>
    </dgm:pt>
    <dgm:pt modelId="{1C8EC1F6-26E8-407A-913E-757BB95345D4}" type="pres">
      <dgm:prSet presAssocID="{3141CD21-4507-4C81-B259-CB4FDAA9D153}" presName="textNode" presStyleLbl="node1" presStyleIdx="2" presStyleCnt="4" custScaleY="109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215FFA-7D7C-4A87-962E-8095DDB741FA}" type="pres">
      <dgm:prSet presAssocID="{28A3A586-EA48-41F1-AC8A-12EA7BB472F7}" presName="sibTrans" presStyleCnt="0"/>
      <dgm:spPr/>
    </dgm:pt>
    <dgm:pt modelId="{7DAF08A7-3919-460B-8994-689CF7E8B06A}" type="pres">
      <dgm:prSet presAssocID="{C3E2DC5C-B594-49F1-98D7-C129005C1D23}" presName="textNode" presStyleLbl="node1" presStyleIdx="3" presStyleCnt="4" custScaleY="109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C6BCFD-8F52-4C7E-B85F-2D88D3927DA1}" type="presOf" srcId="{063EC7EC-3994-473D-ABE5-96176CB0DF39}" destId="{E1647D7D-8921-4750-8796-4B0A1B9EEF94}" srcOrd="0" destOrd="0" presId="urn:microsoft.com/office/officeart/2005/8/layout/hProcess9"/>
    <dgm:cxn modelId="{44F629D7-4B7A-46E9-BE6C-808DB80CBB7B}" srcId="{063EC7EC-3994-473D-ABE5-96176CB0DF39}" destId="{C3308106-871C-4898-BE60-23D61D36EC09}" srcOrd="1" destOrd="0" parTransId="{B5F46379-8132-4B2B-A18E-63C9AA8127EE}" sibTransId="{F06A1275-035E-4586-903E-1A60A6C44082}"/>
    <dgm:cxn modelId="{EACFC02E-599F-42B1-A208-0604F42B25A7}" type="presOf" srcId="{62890590-E128-4C71-B5FC-B7934DCE535F}" destId="{E33BCA30-A5DF-417A-9ADF-68427C05D7BD}" srcOrd="0" destOrd="0" presId="urn:microsoft.com/office/officeart/2005/8/layout/hProcess9"/>
    <dgm:cxn modelId="{57833D1B-36AD-4B8B-BB56-56CCF879F544}" srcId="{063EC7EC-3994-473D-ABE5-96176CB0DF39}" destId="{C3E2DC5C-B594-49F1-98D7-C129005C1D23}" srcOrd="3" destOrd="0" parTransId="{47434ADD-0E5E-4240-905A-9391DABC85D4}" sibTransId="{A2BCD852-6051-4F67-8ECC-8878B02E9C31}"/>
    <dgm:cxn modelId="{6972FD64-7565-4B27-8DE3-6FADA8DD2FF7}" srcId="{063EC7EC-3994-473D-ABE5-96176CB0DF39}" destId="{62890590-E128-4C71-B5FC-B7934DCE535F}" srcOrd="0" destOrd="0" parTransId="{330FB76B-4C7D-408E-9098-86E4232563B5}" sibTransId="{93900B9F-CA5A-4F62-BD2E-954874F0A190}"/>
    <dgm:cxn modelId="{63B7C6C1-58B0-487F-BAF1-CAD8AA7B202A}" srcId="{063EC7EC-3994-473D-ABE5-96176CB0DF39}" destId="{3141CD21-4507-4C81-B259-CB4FDAA9D153}" srcOrd="2" destOrd="0" parTransId="{E6A68780-3238-42C3-A73F-F068A0642E40}" sibTransId="{28A3A586-EA48-41F1-AC8A-12EA7BB472F7}"/>
    <dgm:cxn modelId="{3310730C-4FA2-40F6-92AC-8108E705211F}" type="presOf" srcId="{C3308106-871C-4898-BE60-23D61D36EC09}" destId="{637AA4FC-2F72-4D0A-8EC2-F489DCE91B85}" srcOrd="0" destOrd="0" presId="urn:microsoft.com/office/officeart/2005/8/layout/hProcess9"/>
    <dgm:cxn modelId="{3857F2E1-3F51-44CD-8B53-CDFBEA8726F8}" type="presOf" srcId="{C3E2DC5C-B594-49F1-98D7-C129005C1D23}" destId="{7DAF08A7-3919-460B-8994-689CF7E8B06A}" srcOrd="0" destOrd="0" presId="urn:microsoft.com/office/officeart/2005/8/layout/hProcess9"/>
    <dgm:cxn modelId="{E78DAB7C-7DC4-43E1-ADFE-D0FC81C846CF}" type="presOf" srcId="{3141CD21-4507-4C81-B259-CB4FDAA9D153}" destId="{1C8EC1F6-26E8-407A-913E-757BB95345D4}" srcOrd="0" destOrd="0" presId="urn:microsoft.com/office/officeart/2005/8/layout/hProcess9"/>
    <dgm:cxn modelId="{F3003376-DA75-4BA0-8E1D-6E780A79830B}" type="presParOf" srcId="{E1647D7D-8921-4750-8796-4B0A1B9EEF94}" destId="{84E28EB7-4B46-4112-96B4-DA15AA164044}" srcOrd="0" destOrd="0" presId="urn:microsoft.com/office/officeart/2005/8/layout/hProcess9"/>
    <dgm:cxn modelId="{E998EF4D-330E-4393-B0F9-82859411A5AA}" type="presParOf" srcId="{E1647D7D-8921-4750-8796-4B0A1B9EEF94}" destId="{BF7F73B7-1757-49E3-B227-C8A6683A5843}" srcOrd="1" destOrd="0" presId="urn:microsoft.com/office/officeart/2005/8/layout/hProcess9"/>
    <dgm:cxn modelId="{C36E0352-18EE-4C7A-8043-4A50A63DC2DA}" type="presParOf" srcId="{BF7F73B7-1757-49E3-B227-C8A6683A5843}" destId="{E33BCA30-A5DF-417A-9ADF-68427C05D7BD}" srcOrd="0" destOrd="0" presId="urn:microsoft.com/office/officeart/2005/8/layout/hProcess9"/>
    <dgm:cxn modelId="{48279A61-8FBA-49B5-892C-05C9271A9997}" type="presParOf" srcId="{BF7F73B7-1757-49E3-B227-C8A6683A5843}" destId="{1AE1727E-7A22-4022-9A33-0900D8CB13C9}" srcOrd="1" destOrd="0" presId="urn:microsoft.com/office/officeart/2005/8/layout/hProcess9"/>
    <dgm:cxn modelId="{AF916D6C-C7A9-44A1-A089-C012B3446093}" type="presParOf" srcId="{BF7F73B7-1757-49E3-B227-C8A6683A5843}" destId="{637AA4FC-2F72-4D0A-8EC2-F489DCE91B85}" srcOrd="2" destOrd="0" presId="urn:microsoft.com/office/officeart/2005/8/layout/hProcess9"/>
    <dgm:cxn modelId="{1143BCE5-FA2B-4E48-933C-EC80367DC7D0}" type="presParOf" srcId="{BF7F73B7-1757-49E3-B227-C8A6683A5843}" destId="{18F4C47C-66F4-4734-87FE-4F936EC99F97}" srcOrd="3" destOrd="0" presId="urn:microsoft.com/office/officeart/2005/8/layout/hProcess9"/>
    <dgm:cxn modelId="{BC3A7B7D-F73E-4959-BFA3-676EB0192C2E}" type="presParOf" srcId="{BF7F73B7-1757-49E3-B227-C8A6683A5843}" destId="{1C8EC1F6-26E8-407A-913E-757BB95345D4}" srcOrd="4" destOrd="0" presId="urn:microsoft.com/office/officeart/2005/8/layout/hProcess9"/>
    <dgm:cxn modelId="{117C3911-B9D6-4006-81C9-7614CBFBEFE7}" type="presParOf" srcId="{BF7F73B7-1757-49E3-B227-C8A6683A5843}" destId="{7F215FFA-7D7C-4A87-962E-8095DDB741FA}" srcOrd="5" destOrd="0" presId="urn:microsoft.com/office/officeart/2005/8/layout/hProcess9"/>
    <dgm:cxn modelId="{C539A31C-6FE1-4F55-ABB0-6087144C9D21}" type="presParOf" srcId="{BF7F73B7-1757-49E3-B227-C8A6683A5843}" destId="{7DAF08A7-3919-460B-8994-689CF7E8B06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6595C1-199F-40D9-987C-4890D1843C6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9125F4B-4DAE-4DF9-9895-7A96A0FDE64C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600" b="1" dirty="0" smtClean="0">
              <a:latin typeface="Arial Narrow" pitchFamily="34" charset="0"/>
            </a:rPr>
            <a:t>Convenio Marco Llantas</a:t>
          </a:r>
          <a:endParaRPr lang="es-ES" sz="1600" b="1" dirty="0">
            <a:latin typeface="Arial Narrow" pitchFamily="34" charset="0"/>
          </a:endParaRPr>
        </a:p>
      </dgm:t>
    </dgm:pt>
    <dgm:pt modelId="{6BBB559E-AF88-49E0-B67A-D022161CD81B}" type="parTrans" cxnId="{7DCECB37-A320-40E0-969E-3E38D4C83CE9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56F30944-316D-4BD8-89C7-E5049BA12095}" type="sibTrans" cxnId="{7DCECB37-A320-40E0-969E-3E38D4C83CE9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53E8F0CB-4131-4B06-BCCB-663967CD620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b="1" dirty="0" smtClean="0">
              <a:solidFill>
                <a:srgbClr val="002060"/>
              </a:solidFill>
              <a:latin typeface="Arial Narrow" pitchFamily="34" charset="0"/>
            </a:rPr>
            <a:t>19.73%</a:t>
          </a:r>
          <a:endParaRPr lang="es-ES" sz="20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E35BF962-4981-41E9-8F62-EB39A891713C}" type="parTrans" cxnId="{6C471513-7133-49B3-978E-A2C4C2F3A63A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E35AB7CA-59E1-4E25-986B-C16B17586644}" type="sibTrans" cxnId="{6C471513-7133-49B3-978E-A2C4C2F3A63A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BE4DE766-66F0-43CA-857F-308FF0C2FC1A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600" b="1" dirty="0" smtClean="0">
              <a:latin typeface="Arial Narrow" pitchFamily="34" charset="0"/>
            </a:rPr>
            <a:t>Servicios de limpieza</a:t>
          </a:r>
          <a:endParaRPr lang="es-ES" sz="1600" b="1" dirty="0">
            <a:latin typeface="Arial Narrow" pitchFamily="34" charset="0"/>
          </a:endParaRPr>
        </a:p>
      </dgm:t>
    </dgm:pt>
    <dgm:pt modelId="{D6134F66-D526-4BD5-AB85-A8F540A91740}" type="parTrans" cxnId="{0B967FAA-7C53-4C45-B7B1-593BD1DF7776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F2F17033-FA98-4CBC-982A-985B62419D5B}" type="sibTrans" cxnId="{0B967FAA-7C53-4C45-B7B1-593BD1DF7776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BFD1E95F-A0F4-486F-9C46-423549A1C866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600" b="1" dirty="0" smtClean="0">
              <a:latin typeface="Arial Narrow" pitchFamily="34" charset="0"/>
            </a:rPr>
            <a:t>Tiquetes Aéreos</a:t>
          </a:r>
          <a:endParaRPr lang="es-ES" sz="1600" b="1" dirty="0">
            <a:latin typeface="Arial Narrow" pitchFamily="34" charset="0"/>
          </a:endParaRPr>
        </a:p>
      </dgm:t>
    </dgm:pt>
    <dgm:pt modelId="{36FC0EAD-478C-4607-8948-74794A97CFF6}" type="parTrans" cxnId="{9B4B7D70-799E-4A26-91E1-84467E2CC920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09A2046B-BC1A-435D-8D0D-A9C0462C423D}" type="sibTrans" cxnId="{9B4B7D70-799E-4A26-91E1-84467E2CC920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D1908558-4F5C-468B-B387-1F410869146E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b="1" dirty="0" smtClean="0">
              <a:solidFill>
                <a:srgbClr val="002060"/>
              </a:solidFill>
              <a:latin typeface="Arial Narrow" pitchFamily="34" charset="0"/>
            </a:rPr>
            <a:t>22.76%</a:t>
          </a:r>
          <a:endParaRPr lang="es-ES" sz="20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75D42EAF-A4DA-40E0-A5F0-B99994C64CA8}" type="parTrans" cxnId="{284529F8-5C4D-4E51-B839-EAA956720E18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DC8CE374-6AA2-4B3C-93EE-33FA2914C17D}" type="sibTrans" cxnId="{284529F8-5C4D-4E51-B839-EAA956720E18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5A505DDD-D5F3-4C42-8157-0A19E51B2D95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b="1" dirty="0" smtClean="0">
              <a:solidFill>
                <a:srgbClr val="002060"/>
              </a:solidFill>
              <a:latin typeface="Arial Narrow" pitchFamily="34" charset="0"/>
            </a:rPr>
            <a:t>14.65%</a:t>
          </a:r>
          <a:endParaRPr lang="es-ES" sz="20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0EE81A16-4035-4A49-B280-48799DF1B0A0}" type="parTrans" cxnId="{9C35DD98-26DF-4351-ADFD-5D0FC31C4883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CF652F80-B772-4E9A-9FFC-C7FB6182FB1E}" type="sibTrans" cxnId="{9C35DD98-26DF-4351-ADFD-5D0FC31C4883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DE85298A-4376-4E6B-889B-D7CC43FAA64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b="1" dirty="0" smtClean="0">
              <a:solidFill>
                <a:srgbClr val="002060"/>
              </a:solidFill>
              <a:latin typeface="Arial Narrow" pitchFamily="34" charset="0"/>
            </a:rPr>
            <a:t>11.53%</a:t>
          </a:r>
          <a:endParaRPr lang="es-ES" sz="20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F0D3699D-1ECD-482C-8DC5-B3452B9D2AB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600" b="1" dirty="0" smtClean="0">
              <a:latin typeface="Arial Narrow" pitchFamily="34" charset="0"/>
            </a:rPr>
            <a:t>Materiales de Construcción</a:t>
          </a:r>
          <a:endParaRPr lang="es-ES" sz="1600" b="1" dirty="0">
            <a:latin typeface="Arial Narrow" pitchFamily="34" charset="0"/>
          </a:endParaRPr>
        </a:p>
      </dgm:t>
    </dgm:pt>
    <dgm:pt modelId="{924D4EC9-3C08-431F-84DB-9114A0018C09}" type="sibTrans" cxnId="{D9E725BE-39A4-4679-82E5-F3E41AE3E054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A408B61B-5A51-4CD3-BDBD-F77BAE5843A6}" type="parTrans" cxnId="{D9E725BE-39A4-4679-82E5-F3E41AE3E054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7FC2F39A-4B69-46F4-8318-94DAC7EF6762}" type="sibTrans" cxnId="{FC6D751A-03DA-4819-9F2F-B6CA19E7CB4B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35082E85-24C7-4249-BF41-D2052E722F97}" type="parTrans" cxnId="{FC6D751A-03DA-4819-9F2F-B6CA19E7CB4B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D33FB6D2-23CC-45E5-A61E-031A8129DFEA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b="1" dirty="0" smtClean="0">
              <a:solidFill>
                <a:srgbClr val="002060"/>
              </a:solidFill>
              <a:latin typeface="Arial Narrow" pitchFamily="34" charset="0"/>
            </a:rPr>
            <a:t>41.89%</a:t>
          </a:r>
          <a:endParaRPr lang="es-ES" sz="20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87E0FF5E-A44D-4B6C-80F5-E468FDE2ABD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600" b="1" dirty="0" smtClean="0">
              <a:latin typeface="Arial Narrow" pitchFamily="34" charset="0"/>
            </a:rPr>
            <a:t>Mobiliario de Oficina y Escolar</a:t>
          </a:r>
          <a:endParaRPr lang="es-ES" sz="1600" b="1" dirty="0">
            <a:latin typeface="Arial Narrow" pitchFamily="34" charset="0"/>
          </a:endParaRPr>
        </a:p>
      </dgm:t>
    </dgm:pt>
    <dgm:pt modelId="{A70E1FD8-5F3F-4095-AF54-E2952AA73ED0}" type="sibTrans" cxnId="{9D9B4B39-BED4-469A-9C76-6A891B22BE55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C8018A01-FB54-4D05-A96F-BC5ECE239849}" type="parTrans" cxnId="{9D9B4B39-BED4-469A-9C76-6A891B22BE55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6934D094-456C-4A04-AA81-DF94900C86A8}" type="sibTrans" cxnId="{B8781B81-8A6C-4C4B-A3B6-8F7FC530990B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04523A6D-208C-4705-AD9D-745D1D9BEC1C}" type="parTrans" cxnId="{B8781B81-8A6C-4C4B-A3B6-8F7FC530990B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6D10B3AF-65C8-48F2-995C-FE480E84D8CF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2000" b="1" dirty="0" smtClean="0">
              <a:solidFill>
                <a:srgbClr val="002060"/>
              </a:solidFill>
              <a:latin typeface="Arial Narrow" pitchFamily="34" charset="0"/>
            </a:rPr>
            <a:t>16.28%</a:t>
          </a:r>
          <a:endParaRPr lang="es-ES" sz="20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8B245851-E77C-4563-92D9-D682B8FD4087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R" sz="1600" b="1" dirty="0" smtClean="0">
              <a:latin typeface="Arial Narrow" pitchFamily="34" charset="0"/>
            </a:rPr>
            <a:t>Suministros de Oficina</a:t>
          </a:r>
          <a:endParaRPr lang="es-ES" sz="1600" b="1" dirty="0">
            <a:latin typeface="Arial Narrow" pitchFamily="34" charset="0"/>
          </a:endParaRPr>
        </a:p>
      </dgm:t>
    </dgm:pt>
    <dgm:pt modelId="{D14E48E2-7B5E-4021-A51A-625F58E8FC07}" type="sibTrans" cxnId="{5DA4C5F5-4A3C-4997-89FB-9D9E4862528F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E064422A-09B2-418C-8E38-7E3571E8EE2B}" type="parTrans" cxnId="{5DA4C5F5-4A3C-4997-89FB-9D9E4862528F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7CE826DA-EFDD-4932-9BCE-BC696ED62402}" type="sibTrans" cxnId="{811660CF-57D9-4D7E-B20C-966039881443}">
      <dgm:prSet/>
      <dgm:spPr/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CBD906E2-24E0-40CD-912D-AB718E29562B}" type="parTrans" cxnId="{811660CF-57D9-4D7E-B20C-966039881443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2400" b="1">
            <a:latin typeface="Arial Narrow" pitchFamily="34" charset="0"/>
          </a:endParaRPr>
        </a:p>
      </dgm:t>
    </dgm:pt>
    <dgm:pt modelId="{6F7AFE4C-161F-4B7B-B5BD-730446938A5F}" type="pres">
      <dgm:prSet presAssocID="{046595C1-199F-40D9-987C-4890D1843C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D3D7243-A60D-4CE9-BA8E-3417A5A3F5ED}" type="pres">
      <dgm:prSet presAssocID="{89125F4B-4DAE-4DF9-9895-7A96A0FDE64C}" presName="root" presStyleCnt="0"/>
      <dgm:spPr/>
    </dgm:pt>
    <dgm:pt modelId="{8651A90D-8AA2-4AAB-A99A-04DC8F9DFC6C}" type="pres">
      <dgm:prSet presAssocID="{89125F4B-4DAE-4DF9-9895-7A96A0FDE64C}" presName="rootComposite" presStyleCnt="0"/>
      <dgm:spPr/>
    </dgm:pt>
    <dgm:pt modelId="{86C67F25-5E0C-4F9C-BC6E-551FF875AFA3}" type="pres">
      <dgm:prSet presAssocID="{89125F4B-4DAE-4DF9-9895-7A96A0FDE64C}" presName="rootText" presStyleLbl="node1" presStyleIdx="0" presStyleCnt="6" custScaleY="170936"/>
      <dgm:spPr/>
      <dgm:t>
        <a:bodyPr/>
        <a:lstStyle/>
        <a:p>
          <a:endParaRPr lang="es-ES"/>
        </a:p>
      </dgm:t>
    </dgm:pt>
    <dgm:pt modelId="{D93E440C-201E-444F-81EE-7AB1863A085F}" type="pres">
      <dgm:prSet presAssocID="{89125F4B-4DAE-4DF9-9895-7A96A0FDE64C}" presName="rootConnector" presStyleLbl="node1" presStyleIdx="0" presStyleCnt="6"/>
      <dgm:spPr/>
      <dgm:t>
        <a:bodyPr/>
        <a:lstStyle/>
        <a:p>
          <a:endParaRPr lang="es-ES"/>
        </a:p>
      </dgm:t>
    </dgm:pt>
    <dgm:pt modelId="{EDA00540-3A5F-4E6B-9489-7BF15538BB1D}" type="pres">
      <dgm:prSet presAssocID="{89125F4B-4DAE-4DF9-9895-7A96A0FDE64C}" presName="childShape" presStyleCnt="0"/>
      <dgm:spPr/>
    </dgm:pt>
    <dgm:pt modelId="{C1FAA09A-68B1-4DC1-A4DE-AD4DA6BA06AD}" type="pres">
      <dgm:prSet presAssocID="{E35BF962-4981-41E9-8F62-EB39A891713C}" presName="Name13" presStyleLbl="parChTrans1D2" presStyleIdx="0" presStyleCnt="6"/>
      <dgm:spPr/>
      <dgm:t>
        <a:bodyPr/>
        <a:lstStyle/>
        <a:p>
          <a:endParaRPr lang="es-ES"/>
        </a:p>
      </dgm:t>
    </dgm:pt>
    <dgm:pt modelId="{FBADBF27-D89A-41D0-8696-5719C54E51FE}" type="pres">
      <dgm:prSet presAssocID="{53E8F0CB-4131-4B06-BCCB-663967CD6209}" presName="childText" presStyleLbl="bgAcc1" presStyleIdx="0" presStyleCnt="6" custScaleY="1459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C65D53-B0DA-4B5C-BCEE-406466827BC7}" type="pres">
      <dgm:prSet presAssocID="{BE4DE766-66F0-43CA-857F-308FF0C2FC1A}" presName="root" presStyleCnt="0"/>
      <dgm:spPr/>
    </dgm:pt>
    <dgm:pt modelId="{DA9B6D15-2EE5-4BE6-A9C2-1C69E7D3667A}" type="pres">
      <dgm:prSet presAssocID="{BE4DE766-66F0-43CA-857F-308FF0C2FC1A}" presName="rootComposite" presStyleCnt="0"/>
      <dgm:spPr/>
    </dgm:pt>
    <dgm:pt modelId="{BAE37DE5-90A6-40A4-AA37-12AF25BCF6A8}" type="pres">
      <dgm:prSet presAssocID="{BE4DE766-66F0-43CA-857F-308FF0C2FC1A}" presName="rootText" presStyleLbl="node1" presStyleIdx="1" presStyleCnt="6" custScaleY="172968"/>
      <dgm:spPr/>
      <dgm:t>
        <a:bodyPr/>
        <a:lstStyle/>
        <a:p>
          <a:endParaRPr lang="es-ES"/>
        </a:p>
      </dgm:t>
    </dgm:pt>
    <dgm:pt modelId="{376A4DD4-E0CC-42AC-92F5-E70FADF78312}" type="pres">
      <dgm:prSet presAssocID="{BE4DE766-66F0-43CA-857F-308FF0C2FC1A}" presName="rootConnector" presStyleLbl="node1" presStyleIdx="1" presStyleCnt="6"/>
      <dgm:spPr/>
      <dgm:t>
        <a:bodyPr/>
        <a:lstStyle/>
        <a:p>
          <a:endParaRPr lang="es-ES"/>
        </a:p>
      </dgm:t>
    </dgm:pt>
    <dgm:pt modelId="{58FE8029-89E0-47E1-907E-4E76CCEE2474}" type="pres">
      <dgm:prSet presAssocID="{BE4DE766-66F0-43CA-857F-308FF0C2FC1A}" presName="childShape" presStyleCnt="0"/>
      <dgm:spPr/>
    </dgm:pt>
    <dgm:pt modelId="{8ADBAFF4-A35F-4B96-BAFD-159F524309A1}" type="pres">
      <dgm:prSet presAssocID="{0EE81A16-4035-4A49-B280-48799DF1B0A0}" presName="Name13" presStyleLbl="parChTrans1D2" presStyleIdx="1" presStyleCnt="6"/>
      <dgm:spPr/>
      <dgm:t>
        <a:bodyPr/>
        <a:lstStyle/>
        <a:p>
          <a:endParaRPr lang="es-ES"/>
        </a:p>
      </dgm:t>
    </dgm:pt>
    <dgm:pt modelId="{8564C618-3EC2-4B9B-9123-962D2CE6459D}" type="pres">
      <dgm:prSet presAssocID="{5A505DDD-D5F3-4C42-8157-0A19E51B2D95}" presName="childText" presStyleLbl="bgAcc1" presStyleIdx="1" presStyleCnt="6" custScaleY="144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0C78B8-3C89-4C0B-A3F7-27B3414A9F29}" type="pres">
      <dgm:prSet presAssocID="{BFD1E95F-A0F4-486F-9C46-423549A1C866}" presName="root" presStyleCnt="0"/>
      <dgm:spPr/>
    </dgm:pt>
    <dgm:pt modelId="{46777E3C-711C-48D5-89ED-CD81221A9012}" type="pres">
      <dgm:prSet presAssocID="{BFD1E95F-A0F4-486F-9C46-423549A1C866}" presName="rootComposite" presStyleCnt="0"/>
      <dgm:spPr/>
    </dgm:pt>
    <dgm:pt modelId="{3B20D78A-8A29-4E26-A26A-EBB02688232A}" type="pres">
      <dgm:prSet presAssocID="{BFD1E95F-A0F4-486F-9C46-423549A1C866}" presName="rootText" presStyleLbl="node1" presStyleIdx="2" presStyleCnt="6" custScaleY="173584"/>
      <dgm:spPr/>
      <dgm:t>
        <a:bodyPr/>
        <a:lstStyle/>
        <a:p>
          <a:endParaRPr lang="es-ES"/>
        </a:p>
      </dgm:t>
    </dgm:pt>
    <dgm:pt modelId="{5720F28A-B23E-4995-9334-36CBC4662ADF}" type="pres">
      <dgm:prSet presAssocID="{BFD1E95F-A0F4-486F-9C46-423549A1C866}" presName="rootConnector" presStyleLbl="node1" presStyleIdx="2" presStyleCnt="6"/>
      <dgm:spPr/>
      <dgm:t>
        <a:bodyPr/>
        <a:lstStyle/>
        <a:p>
          <a:endParaRPr lang="es-ES"/>
        </a:p>
      </dgm:t>
    </dgm:pt>
    <dgm:pt modelId="{46BFC4B4-8CDB-477B-BD5F-9FD3213C47A5}" type="pres">
      <dgm:prSet presAssocID="{BFD1E95F-A0F4-486F-9C46-423549A1C866}" presName="childShape" presStyleCnt="0"/>
      <dgm:spPr/>
    </dgm:pt>
    <dgm:pt modelId="{65DAFB51-5621-4DFF-BCB1-0D676F2EBFFE}" type="pres">
      <dgm:prSet presAssocID="{75D42EAF-A4DA-40E0-A5F0-B99994C64CA8}" presName="Name13" presStyleLbl="parChTrans1D2" presStyleIdx="2" presStyleCnt="6"/>
      <dgm:spPr/>
      <dgm:t>
        <a:bodyPr/>
        <a:lstStyle/>
        <a:p>
          <a:endParaRPr lang="es-ES"/>
        </a:p>
      </dgm:t>
    </dgm:pt>
    <dgm:pt modelId="{4CB051E3-A2C8-4BA9-9075-57C82B2A4512}" type="pres">
      <dgm:prSet presAssocID="{D1908558-4F5C-468B-B387-1F410869146E}" presName="childText" presStyleLbl="bgAcc1" presStyleIdx="2" presStyleCnt="6" custScaleY="1439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706C23-DC1C-4B1B-B70C-70A503BAAE1F}" type="pres">
      <dgm:prSet presAssocID="{8B245851-E77C-4563-92D9-D682B8FD4087}" presName="root" presStyleCnt="0"/>
      <dgm:spPr/>
    </dgm:pt>
    <dgm:pt modelId="{E005945A-2935-4B2B-B0AD-2C403AEC6F7E}" type="pres">
      <dgm:prSet presAssocID="{8B245851-E77C-4563-92D9-D682B8FD4087}" presName="rootComposite" presStyleCnt="0"/>
      <dgm:spPr/>
    </dgm:pt>
    <dgm:pt modelId="{26704943-9CEF-4D27-B96A-6458FC73BBDF}" type="pres">
      <dgm:prSet presAssocID="{8B245851-E77C-4563-92D9-D682B8FD4087}" presName="rootText" presStyleLbl="node1" presStyleIdx="3" presStyleCnt="6" custScaleY="173584"/>
      <dgm:spPr/>
      <dgm:t>
        <a:bodyPr/>
        <a:lstStyle/>
        <a:p>
          <a:endParaRPr lang="es-ES"/>
        </a:p>
      </dgm:t>
    </dgm:pt>
    <dgm:pt modelId="{9C291F7E-3A58-4A5C-A66D-9DB628FE714F}" type="pres">
      <dgm:prSet presAssocID="{8B245851-E77C-4563-92D9-D682B8FD4087}" presName="rootConnector" presStyleLbl="node1" presStyleIdx="3" presStyleCnt="6"/>
      <dgm:spPr/>
      <dgm:t>
        <a:bodyPr/>
        <a:lstStyle/>
        <a:p>
          <a:endParaRPr lang="es-ES"/>
        </a:p>
      </dgm:t>
    </dgm:pt>
    <dgm:pt modelId="{59C45E80-519E-4870-B86F-413823B3ADAE}" type="pres">
      <dgm:prSet presAssocID="{8B245851-E77C-4563-92D9-D682B8FD4087}" presName="childShape" presStyleCnt="0"/>
      <dgm:spPr/>
    </dgm:pt>
    <dgm:pt modelId="{F2E309B4-CF51-4697-9EDA-2D666673FCBC}" type="pres">
      <dgm:prSet presAssocID="{CBD906E2-24E0-40CD-912D-AB718E29562B}" presName="Name13" presStyleLbl="parChTrans1D2" presStyleIdx="3" presStyleCnt="6"/>
      <dgm:spPr/>
      <dgm:t>
        <a:bodyPr/>
        <a:lstStyle/>
        <a:p>
          <a:endParaRPr lang="es-ES"/>
        </a:p>
      </dgm:t>
    </dgm:pt>
    <dgm:pt modelId="{02627980-7760-4C76-BA7E-DB83F9B2AFB7}" type="pres">
      <dgm:prSet presAssocID="{6D10B3AF-65C8-48F2-995C-FE480E84D8CF}" presName="childText" presStyleLbl="bgAcc1" presStyleIdx="3" presStyleCnt="6" custScaleY="1439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65BF59-9E18-4439-A3AE-34E73EDCE21C}" type="pres">
      <dgm:prSet presAssocID="{87E0FF5E-A44D-4B6C-80F5-E468FDE2ABD8}" presName="root" presStyleCnt="0"/>
      <dgm:spPr/>
    </dgm:pt>
    <dgm:pt modelId="{FA2B2C2D-5FA2-4D03-93CD-8C616DEB7456}" type="pres">
      <dgm:prSet presAssocID="{87E0FF5E-A44D-4B6C-80F5-E468FDE2ABD8}" presName="rootComposite" presStyleCnt="0"/>
      <dgm:spPr/>
    </dgm:pt>
    <dgm:pt modelId="{286BDDCA-A8B0-4690-8CDF-5213D874A067}" type="pres">
      <dgm:prSet presAssocID="{87E0FF5E-A44D-4B6C-80F5-E468FDE2ABD8}" presName="rootText" presStyleLbl="node1" presStyleIdx="4" presStyleCnt="6" custScaleY="173584"/>
      <dgm:spPr/>
      <dgm:t>
        <a:bodyPr/>
        <a:lstStyle/>
        <a:p>
          <a:endParaRPr lang="es-ES"/>
        </a:p>
      </dgm:t>
    </dgm:pt>
    <dgm:pt modelId="{B46099CB-E2A0-4E1E-B8C3-7FF5C945021B}" type="pres">
      <dgm:prSet presAssocID="{87E0FF5E-A44D-4B6C-80F5-E468FDE2ABD8}" presName="rootConnector" presStyleLbl="node1" presStyleIdx="4" presStyleCnt="6"/>
      <dgm:spPr/>
      <dgm:t>
        <a:bodyPr/>
        <a:lstStyle/>
        <a:p>
          <a:endParaRPr lang="es-ES"/>
        </a:p>
      </dgm:t>
    </dgm:pt>
    <dgm:pt modelId="{3D1422FB-0C13-4CF2-B97E-6BA80EB0425D}" type="pres">
      <dgm:prSet presAssocID="{87E0FF5E-A44D-4B6C-80F5-E468FDE2ABD8}" presName="childShape" presStyleCnt="0"/>
      <dgm:spPr/>
    </dgm:pt>
    <dgm:pt modelId="{9FFF06DE-97D0-4BB2-860F-CA0301EE3008}" type="pres">
      <dgm:prSet presAssocID="{04523A6D-208C-4705-AD9D-745D1D9BEC1C}" presName="Name13" presStyleLbl="parChTrans1D2" presStyleIdx="4" presStyleCnt="6"/>
      <dgm:spPr/>
      <dgm:t>
        <a:bodyPr/>
        <a:lstStyle/>
        <a:p>
          <a:endParaRPr lang="es-ES"/>
        </a:p>
      </dgm:t>
    </dgm:pt>
    <dgm:pt modelId="{29CE2EAF-C2CE-4A90-97B9-AD88FA8D028D}" type="pres">
      <dgm:prSet presAssocID="{D33FB6D2-23CC-45E5-A61E-031A8129DFEA}" presName="childText" presStyleLbl="bgAcc1" presStyleIdx="4" presStyleCnt="6" custScaleY="145936" custLinFactNeighborX="5915" custLinFactNeighborY="-33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06BB85-7A84-451A-B466-6D6EEB2CA6AB}" type="pres">
      <dgm:prSet presAssocID="{F0D3699D-1ECD-482C-8DC5-B3452B9D2AB8}" presName="root" presStyleCnt="0"/>
      <dgm:spPr/>
    </dgm:pt>
    <dgm:pt modelId="{46392F40-393A-49D2-BD56-5A098339322B}" type="pres">
      <dgm:prSet presAssocID="{F0D3699D-1ECD-482C-8DC5-B3452B9D2AB8}" presName="rootComposite" presStyleCnt="0"/>
      <dgm:spPr/>
    </dgm:pt>
    <dgm:pt modelId="{EDF3782A-F227-4B19-8ECB-3E695F3B5812}" type="pres">
      <dgm:prSet presAssocID="{F0D3699D-1ECD-482C-8DC5-B3452B9D2AB8}" presName="rootText" presStyleLbl="node1" presStyleIdx="5" presStyleCnt="6" custScaleY="168904"/>
      <dgm:spPr/>
      <dgm:t>
        <a:bodyPr/>
        <a:lstStyle/>
        <a:p>
          <a:endParaRPr lang="es-ES"/>
        </a:p>
      </dgm:t>
    </dgm:pt>
    <dgm:pt modelId="{34275D63-1D83-455D-BF50-F375CE08E48E}" type="pres">
      <dgm:prSet presAssocID="{F0D3699D-1ECD-482C-8DC5-B3452B9D2AB8}" presName="rootConnector" presStyleLbl="node1" presStyleIdx="5" presStyleCnt="6"/>
      <dgm:spPr/>
      <dgm:t>
        <a:bodyPr/>
        <a:lstStyle/>
        <a:p>
          <a:endParaRPr lang="es-ES"/>
        </a:p>
      </dgm:t>
    </dgm:pt>
    <dgm:pt modelId="{7FBD5CB2-E97D-4FF0-9F1E-DAE2FB6501CF}" type="pres">
      <dgm:prSet presAssocID="{F0D3699D-1ECD-482C-8DC5-B3452B9D2AB8}" presName="childShape" presStyleCnt="0"/>
      <dgm:spPr/>
    </dgm:pt>
    <dgm:pt modelId="{110C5712-563E-40BD-BA56-E93E4A4E5483}" type="pres">
      <dgm:prSet presAssocID="{35082E85-24C7-4249-BF41-D2052E722F97}" presName="Name13" presStyleLbl="parChTrans1D2" presStyleIdx="5" presStyleCnt="6"/>
      <dgm:spPr/>
      <dgm:t>
        <a:bodyPr/>
        <a:lstStyle/>
        <a:p>
          <a:endParaRPr lang="es-ES"/>
        </a:p>
      </dgm:t>
    </dgm:pt>
    <dgm:pt modelId="{5204D258-7E03-42E8-A47D-2EF9A892996B}" type="pres">
      <dgm:prSet presAssocID="{DE85298A-4376-4E6B-889B-D7CC43FAA648}" presName="childText" presStyleLbl="bgAcc1" presStyleIdx="5" presStyleCnt="6" custScaleY="1459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6CC80D-090A-46C2-B0FC-2EAD9096AE4C}" type="presOf" srcId="{53E8F0CB-4131-4B06-BCCB-663967CD6209}" destId="{FBADBF27-D89A-41D0-8696-5719C54E51FE}" srcOrd="0" destOrd="0" presId="urn:microsoft.com/office/officeart/2005/8/layout/hierarchy3"/>
    <dgm:cxn modelId="{30258F7B-1136-41C9-B88A-158D477CDB48}" type="presOf" srcId="{89125F4B-4DAE-4DF9-9895-7A96A0FDE64C}" destId="{86C67F25-5E0C-4F9C-BC6E-551FF875AFA3}" srcOrd="0" destOrd="0" presId="urn:microsoft.com/office/officeart/2005/8/layout/hierarchy3"/>
    <dgm:cxn modelId="{B54EEAC3-FCF9-42BE-81CC-EE4D4860708E}" type="presOf" srcId="{F0D3699D-1ECD-482C-8DC5-B3452B9D2AB8}" destId="{EDF3782A-F227-4B19-8ECB-3E695F3B5812}" srcOrd="0" destOrd="0" presId="urn:microsoft.com/office/officeart/2005/8/layout/hierarchy3"/>
    <dgm:cxn modelId="{FCC16854-6D73-4922-AB1E-4A7BE4622F7A}" type="presOf" srcId="{BFD1E95F-A0F4-486F-9C46-423549A1C866}" destId="{3B20D78A-8A29-4E26-A26A-EBB02688232A}" srcOrd="0" destOrd="0" presId="urn:microsoft.com/office/officeart/2005/8/layout/hierarchy3"/>
    <dgm:cxn modelId="{9C35DD98-26DF-4351-ADFD-5D0FC31C4883}" srcId="{BE4DE766-66F0-43CA-857F-308FF0C2FC1A}" destId="{5A505DDD-D5F3-4C42-8157-0A19E51B2D95}" srcOrd="0" destOrd="0" parTransId="{0EE81A16-4035-4A49-B280-48799DF1B0A0}" sibTransId="{CF652F80-B772-4E9A-9FFC-C7FB6182FB1E}"/>
    <dgm:cxn modelId="{B0243CB3-6C76-48ED-8683-D52819A862E5}" type="presOf" srcId="{87E0FF5E-A44D-4B6C-80F5-E468FDE2ABD8}" destId="{286BDDCA-A8B0-4690-8CDF-5213D874A067}" srcOrd="0" destOrd="0" presId="urn:microsoft.com/office/officeart/2005/8/layout/hierarchy3"/>
    <dgm:cxn modelId="{0B58D799-CE6D-41D1-A759-CCB830D0D049}" type="presOf" srcId="{DE85298A-4376-4E6B-889B-D7CC43FAA648}" destId="{5204D258-7E03-42E8-A47D-2EF9A892996B}" srcOrd="0" destOrd="0" presId="urn:microsoft.com/office/officeart/2005/8/layout/hierarchy3"/>
    <dgm:cxn modelId="{9F63123E-F32C-47B0-A4AC-02C81FC0354D}" type="presOf" srcId="{BFD1E95F-A0F4-486F-9C46-423549A1C866}" destId="{5720F28A-B23E-4995-9334-36CBC4662ADF}" srcOrd="1" destOrd="0" presId="urn:microsoft.com/office/officeart/2005/8/layout/hierarchy3"/>
    <dgm:cxn modelId="{C019869B-81BF-4BF8-A7EE-C151EE968914}" type="presOf" srcId="{F0D3699D-1ECD-482C-8DC5-B3452B9D2AB8}" destId="{34275D63-1D83-455D-BF50-F375CE08E48E}" srcOrd="1" destOrd="0" presId="urn:microsoft.com/office/officeart/2005/8/layout/hierarchy3"/>
    <dgm:cxn modelId="{716EA249-4FE0-4210-AA7A-ACD0A08AF1AB}" type="presOf" srcId="{8B245851-E77C-4563-92D9-D682B8FD4087}" destId="{26704943-9CEF-4D27-B96A-6458FC73BBDF}" srcOrd="0" destOrd="0" presId="urn:microsoft.com/office/officeart/2005/8/layout/hierarchy3"/>
    <dgm:cxn modelId="{40C56BE6-8D0F-4878-8BE6-A05148783681}" type="presOf" srcId="{89125F4B-4DAE-4DF9-9895-7A96A0FDE64C}" destId="{D93E440C-201E-444F-81EE-7AB1863A085F}" srcOrd="1" destOrd="0" presId="urn:microsoft.com/office/officeart/2005/8/layout/hierarchy3"/>
    <dgm:cxn modelId="{FA2D85FE-9E7B-478E-A544-C8AD0D3D7152}" type="presOf" srcId="{6D10B3AF-65C8-48F2-995C-FE480E84D8CF}" destId="{02627980-7760-4C76-BA7E-DB83F9B2AFB7}" srcOrd="0" destOrd="0" presId="urn:microsoft.com/office/officeart/2005/8/layout/hierarchy3"/>
    <dgm:cxn modelId="{B5B80A36-E03B-4D1E-B346-0B75415E1245}" type="presOf" srcId="{87E0FF5E-A44D-4B6C-80F5-E468FDE2ABD8}" destId="{B46099CB-E2A0-4E1E-B8C3-7FF5C945021B}" srcOrd="1" destOrd="0" presId="urn:microsoft.com/office/officeart/2005/8/layout/hierarchy3"/>
    <dgm:cxn modelId="{9B4B7D70-799E-4A26-91E1-84467E2CC920}" srcId="{046595C1-199F-40D9-987C-4890D1843C69}" destId="{BFD1E95F-A0F4-486F-9C46-423549A1C866}" srcOrd="2" destOrd="0" parTransId="{36FC0EAD-478C-4607-8948-74794A97CFF6}" sibTransId="{09A2046B-BC1A-435D-8D0D-A9C0462C423D}"/>
    <dgm:cxn modelId="{6C471513-7133-49B3-978E-A2C4C2F3A63A}" srcId="{89125F4B-4DAE-4DF9-9895-7A96A0FDE64C}" destId="{53E8F0CB-4131-4B06-BCCB-663967CD6209}" srcOrd="0" destOrd="0" parTransId="{E35BF962-4981-41E9-8F62-EB39A891713C}" sibTransId="{E35AB7CA-59E1-4E25-986B-C16B17586644}"/>
    <dgm:cxn modelId="{811660CF-57D9-4D7E-B20C-966039881443}" srcId="{8B245851-E77C-4563-92D9-D682B8FD4087}" destId="{6D10B3AF-65C8-48F2-995C-FE480E84D8CF}" srcOrd="0" destOrd="0" parTransId="{CBD906E2-24E0-40CD-912D-AB718E29562B}" sibTransId="{7CE826DA-EFDD-4932-9BCE-BC696ED62402}"/>
    <dgm:cxn modelId="{1654DACD-4D97-4657-A1FD-98213ECD25F8}" type="presOf" srcId="{D1908558-4F5C-468B-B387-1F410869146E}" destId="{4CB051E3-A2C8-4BA9-9075-57C82B2A4512}" srcOrd="0" destOrd="0" presId="urn:microsoft.com/office/officeart/2005/8/layout/hierarchy3"/>
    <dgm:cxn modelId="{3CDCD800-A828-4C94-9B42-95E8D7832ADA}" type="presOf" srcId="{BE4DE766-66F0-43CA-857F-308FF0C2FC1A}" destId="{BAE37DE5-90A6-40A4-AA37-12AF25BCF6A8}" srcOrd="0" destOrd="0" presId="urn:microsoft.com/office/officeart/2005/8/layout/hierarchy3"/>
    <dgm:cxn modelId="{284529F8-5C4D-4E51-B839-EAA956720E18}" srcId="{BFD1E95F-A0F4-486F-9C46-423549A1C866}" destId="{D1908558-4F5C-468B-B387-1F410869146E}" srcOrd="0" destOrd="0" parTransId="{75D42EAF-A4DA-40E0-A5F0-B99994C64CA8}" sibTransId="{DC8CE374-6AA2-4B3C-93EE-33FA2914C17D}"/>
    <dgm:cxn modelId="{FF1D4E64-0D41-4BF7-8D4E-717A250DCB5E}" type="presOf" srcId="{0EE81A16-4035-4A49-B280-48799DF1B0A0}" destId="{8ADBAFF4-A35F-4B96-BAFD-159F524309A1}" srcOrd="0" destOrd="0" presId="urn:microsoft.com/office/officeart/2005/8/layout/hierarchy3"/>
    <dgm:cxn modelId="{5DA4C5F5-4A3C-4997-89FB-9D9E4862528F}" srcId="{046595C1-199F-40D9-987C-4890D1843C69}" destId="{8B245851-E77C-4563-92D9-D682B8FD4087}" srcOrd="3" destOrd="0" parTransId="{E064422A-09B2-418C-8E38-7E3571E8EE2B}" sibTransId="{D14E48E2-7B5E-4021-A51A-625F58E8FC07}"/>
    <dgm:cxn modelId="{3594BB30-AAF2-49C5-B078-F923245C7C2A}" type="presOf" srcId="{E35BF962-4981-41E9-8F62-EB39A891713C}" destId="{C1FAA09A-68B1-4DC1-A4DE-AD4DA6BA06AD}" srcOrd="0" destOrd="0" presId="urn:microsoft.com/office/officeart/2005/8/layout/hierarchy3"/>
    <dgm:cxn modelId="{583A9B27-E1F9-496B-8E34-87B9C15AA705}" type="presOf" srcId="{046595C1-199F-40D9-987C-4890D1843C69}" destId="{6F7AFE4C-161F-4B7B-B5BD-730446938A5F}" srcOrd="0" destOrd="0" presId="urn:microsoft.com/office/officeart/2005/8/layout/hierarchy3"/>
    <dgm:cxn modelId="{2AB3D123-427E-4FEE-B577-8DBF6AE185D5}" type="presOf" srcId="{BE4DE766-66F0-43CA-857F-308FF0C2FC1A}" destId="{376A4DD4-E0CC-42AC-92F5-E70FADF78312}" srcOrd="1" destOrd="0" presId="urn:microsoft.com/office/officeart/2005/8/layout/hierarchy3"/>
    <dgm:cxn modelId="{B1D77A34-6230-4D73-930F-3EAD284F61D1}" type="presOf" srcId="{5A505DDD-D5F3-4C42-8157-0A19E51B2D95}" destId="{8564C618-3EC2-4B9B-9123-962D2CE6459D}" srcOrd="0" destOrd="0" presId="urn:microsoft.com/office/officeart/2005/8/layout/hierarchy3"/>
    <dgm:cxn modelId="{7DCECB37-A320-40E0-969E-3E38D4C83CE9}" srcId="{046595C1-199F-40D9-987C-4890D1843C69}" destId="{89125F4B-4DAE-4DF9-9895-7A96A0FDE64C}" srcOrd="0" destOrd="0" parTransId="{6BBB559E-AF88-49E0-B67A-D022161CD81B}" sibTransId="{56F30944-316D-4BD8-89C7-E5049BA12095}"/>
    <dgm:cxn modelId="{1D7BF41D-B748-41D6-B4DC-CE32B91B5563}" type="presOf" srcId="{CBD906E2-24E0-40CD-912D-AB718E29562B}" destId="{F2E309B4-CF51-4697-9EDA-2D666673FCBC}" srcOrd="0" destOrd="0" presId="urn:microsoft.com/office/officeart/2005/8/layout/hierarchy3"/>
    <dgm:cxn modelId="{FC6D751A-03DA-4819-9F2F-B6CA19E7CB4B}" srcId="{F0D3699D-1ECD-482C-8DC5-B3452B9D2AB8}" destId="{DE85298A-4376-4E6B-889B-D7CC43FAA648}" srcOrd="0" destOrd="0" parTransId="{35082E85-24C7-4249-BF41-D2052E722F97}" sibTransId="{7FC2F39A-4B69-46F4-8318-94DAC7EF6762}"/>
    <dgm:cxn modelId="{B8781B81-8A6C-4C4B-A3B6-8F7FC530990B}" srcId="{87E0FF5E-A44D-4B6C-80F5-E468FDE2ABD8}" destId="{D33FB6D2-23CC-45E5-A61E-031A8129DFEA}" srcOrd="0" destOrd="0" parTransId="{04523A6D-208C-4705-AD9D-745D1D9BEC1C}" sibTransId="{6934D094-456C-4A04-AA81-DF94900C86A8}"/>
    <dgm:cxn modelId="{D9E725BE-39A4-4679-82E5-F3E41AE3E054}" srcId="{046595C1-199F-40D9-987C-4890D1843C69}" destId="{F0D3699D-1ECD-482C-8DC5-B3452B9D2AB8}" srcOrd="5" destOrd="0" parTransId="{A408B61B-5A51-4CD3-BDBD-F77BAE5843A6}" sibTransId="{924D4EC9-3C08-431F-84DB-9114A0018C09}"/>
    <dgm:cxn modelId="{9D9B4B39-BED4-469A-9C76-6A891B22BE55}" srcId="{046595C1-199F-40D9-987C-4890D1843C69}" destId="{87E0FF5E-A44D-4B6C-80F5-E468FDE2ABD8}" srcOrd="4" destOrd="0" parTransId="{C8018A01-FB54-4D05-A96F-BC5ECE239849}" sibTransId="{A70E1FD8-5F3F-4095-AF54-E2952AA73ED0}"/>
    <dgm:cxn modelId="{2A3F5904-94A7-41D8-AF02-84DDA559E5E5}" type="presOf" srcId="{8B245851-E77C-4563-92D9-D682B8FD4087}" destId="{9C291F7E-3A58-4A5C-A66D-9DB628FE714F}" srcOrd="1" destOrd="0" presId="urn:microsoft.com/office/officeart/2005/8/layout/hierarchy3"/>
    <dgm:cxn modelId="{0B967FAA-7C53-4C45-B7B1-593BD1DF7776}" srcId="{046595C1-199F-40D9-987C-4890D1843C69}" destId="{BE4DE766-66F0-43CA-857F-308FF0C2FC1A}" srcOrd="1" destOrd="0" parTransId="{D6134F66-D526-4BD5-AB85-A8F540A91740}" sibTransId="{F2F17033-FA98-4CBC-982A-985B62419D5B}"/>
    <dgm:cxn modelId="{98B1F151-1458-4D07-B600-FE71F3EA5654}" type="presOf" srcId="{35082E85-24C7-4249-BF41-D2052E722F97}" destId="{110C5712-563E-40BD-BA56-E93E4A4E5483}" srcOrd="0" destOrd="0" presId="urn:microsoft.com/office/officeart/2005/8/layout/hierarchy3"/>
    <dgm:cxn modelId="{1A1CB752-4911-423A-A44D-32F1A57AA2AB}" type="presOf" srcId="{04523A6D-208C-4705-AD9D-745D1D9BEC1C}" destId="{9FFF06DE-97D0-4BB2-860F-CA0301EE3008}" srcOrd="0" destOrd="0" presId="urn:microsoft.com/office/officeart/2005/8/layout/hierarchy3"/>
    <dgm:cxn modelId="{26FA1AAE-B09C-4ABE-A0C4-D05E5994DB31}" type="presOf" srcId="{D33FB6D2-23CC-45E5-A61E-031A8129DFEA}" destId="{29CE2EAF-C2CE-4A90-97B9-AD88FA8D028D}" srcOrd="0" destOrd="0" presId="urn:microsoft.com/office/officeart/2005/8/layout/hierarchy3"/>
    <dgm:cxn modelId="{B541F556-8C86-48E1-BFBB-39026CF8DA5C}" type="presOf" srcId="{75D42EAF-A4DA-40E0-A5F0-B99994C64CA8}" destId="{65DAFB51-5621-4DFF-BCB1-0D676F2EBFFE}" srcOrd="0" destOrd="0" presId="urn:microsoft.com/office/officeart/2005/8/layout/hierarchy3"/>
    <dgm:cxn modelId="{4E9C6935-39E8-4620-B0A9-A5D04CEE4E55}" type="presParOf" srcId="{6F7AFE4C-161F-4B7B-B5BD-730446938A5F}" destId="{7D3D7243-A60D-4CE9-BA8E-3417A5A3F5ED}" srcOrd="0" destOrd="0" presId="urn:microsoft.com/office/officeart/2005/8/layout/hierarchy3"/>
    <dgm:cxn modelId="{5309DB29-14DD-4E82-B9D1-51618C8648E1}" type="presParOf" srcId="{7D3D7243-A60D-4CE9-BA8E-3417A5A3F5ED}" destId="{8651A90D-8AA2-4AAB-A99A-04DC8F9DFC6C}" srcOrd="0" destOrd="0" presId="urn:microsoft.com/office/officeart/2005/8/layout/hierarchy3"/>
    <dgm:cxn modelId="{AE6F2C1D-C106-42F0-A072-7B5D26D24D60}" type="presParOf" srcId="{8651A90D-8AA2-4AAB-A99A-04DC8F9DFC6C}" destId="{86C67F25-5E0C-4F9C-BC6E-551FF875AFA3}" srcOrd="0" destOrd="0" presId="urn:microsoft.com/office/officeart/2005/8/layout/hierarchy3"/>
    <dgm:cxn modelId="{CFEB0D51-DB91-45ED-BC46-1A07D4BF220F}" type="presParOf" srcId="{8651A90D-8AA2-4AAB-A99A-04DC8F9DFC6C}" destId="{D93E440C-201E-444F-81EE-7AB1863A085F}" srcOrd="1" destOrd="0" presId="urn:microsoft.com/office/officeart/2005/8/layout/hierarchy3"/>
    <dgm:cxn modelId="{6A90A5D9-FAB1-4BAA-BC86-DCFCC6146D30}" type="presParOf" srcId="{7D3D7243-A60D-4CE9-BA8E-3417A5A3F5ED}" destId="{EDA00540-3A5F-4E6B-9489-7BF15538BB1D}" srcOrd="1" destOrd="0" presId="urn:microsoft.com/office/officeart/2005/8/layout/hierarchy3"/>
    <dgm:cxn modelId="{D787E48D-3715-4B28-91A9-C863CC633F2D}" type="presParOf" srcId="{EDA00540-3A5F-4E6B-9489-7BF15538BB1D}" destId="{C1FAA09A-68B1-4DC1-A4DE-AD4DA6BA06AD}" srcOrd="0" destOrd="0" presId="urn:microsoft.com/office/officeart/2005/8/layout/hierarchy3"/>
    <dgm:cxn modelId="{F0BE855D-D35B-4FD0-8597-B5B52FDA11D1}" type="presParOf" srcId="{EDA00540-3A5F-4E6B-9489-7BF15538BB1D}" destId="{FBADBF27-D89A-41D0-8696-5719C54E51FE}" srcOrd="1" destOrd="0" presId="urn:microsoft.com/office/officeart/2005/8/layout/hierarchy3"/>
    <dgm:cxn modelId="{0EDA4C77-F9DF-4CDD-83CB-FD9A24625E3C}" type="presParOf" srcId="{6F7AFE4C-161F-4B7B-B5BD-730446938A5F}" destId="{77C65D53-B0DA-4B5C-BCEE-406466827BC7}" srcOrd="1" destOrd="0" presId="urn:microsoft.com/office/officeart/2005/8/layout/hierarchy3"/>
    <dgm:cxn modelId="{5B90F3BE-75A8-485F-A3E4-D9A18D536C70}" type="presParOf" srcId="{77C65D53-B0DA-4B5C-BCEE-406466827BC7}" destId="{DA9B6D15-2EE5-4BE6-A9C2-1C69E7D3667A}" srcOrd="0" destOrd="0" presId="urn:microsoft.com/office/officeart/2005/8/layout/hierarchy3"/>
    <dgm:cxn modelId="{8F15BC14-2C0E-4449-8802-84FDD3DD106F}" type="presParOf" srcId="{DA9B6D15-2EE5-4BE6-A9C2-1C69E7D3667A}" destId="{BAE37DE5-90A6-40A4-AA37-12AF25BCF6A8}" srcOrd="0" destOrd="0" presId="urn:microsoft.com/office/officeart/2005/8/layout/hierarchy3"/>
    <dgm:cxn modelId="{25870DB9-F4C6-4716-A8A3-46308EC92CFB}" type="presParOf" srcId="{DA9B6D15-2EE5-4BE6-A9C2-1C69E7D3667A}" destId="{376A4DD4-E0CC-42AC-92F5-E70FADF78312}" srcOrd="1" destOrd="0" presId="urn:microsoft.com/office/officeart/2005/8/layout/hierarchy3"/>
    <dgm:cxn modelId="{E51E0877-A1B9-4556-B2AD-08475FFCE9E9}" type="presParOf" srcId="{77C65D53-B0DA-4B5C-BCEE-406466827BC7}" destId="{58FE8029-89E0-47E1-907E-4E76CCEE2474}" srcOrd="1" destOrd="0" presId="urn:microsoft.com/office/officeart/2005/8/layout/hierarchy3"/>
    <dgm:cxn modelId="{0E0895FC-63D2-478D-8D46-8286BDC28C92}" type="presParOf" srcId="{58FE8029-89E0-47E1-907E-4E76CCEE2474}" destId="{8ADBAFF4-A35F-4B96-BAFD-159F524309A1}" srcOrd="0" destOrd="0" presId="urn:microsoft.com/office/officeart/2005/8/layout/hierarchy3"/>
    <dgm:cxn modelId="{49AA6E6C-EBBB-4CE5-8538-913438982BB6}" type="presParOf" srcId="{58FE8029-89E0-47E1-907E-4E76CCEE2474}" destId="{8564C618-3EC2-4B9B-9123-962D2CE6459D}" srcOrd="1" destOrd="0" presId="urn:microsoft.com/office/officeart/2005/8/layout/hierarchy3"/>
    <dgm:cxn modelId="{59296386-94EA-4842-A08C-EE0958F1FC88}" type="presParOf" srcId="{6F7AFE4C-161F-4B7B-B5BD-730446938A5F}" destId="{A20C78B8-3C89-4C0B-A3F7-27B3414A9F29}" srcOrd="2" destOrd="0" presId="urn:microsoft.com/office/officeart/2005/8/layout/hierarchy3"/>
    <dgm:cxn modelId="{2AA615C0-2979-4B0D-AF11-88084E2F2B25}" type="presParOf" srcId="{A20C78B8-3C89-4C0B-A3F7-27B3414A9F29}" destId="{46777E3C-711C-48D5-89ED-CD81221A9012}" srcOrd="0" destOrd="0" presId="urn:microsoft.com/office/officeart/2005/8/layout/hierarchy3"/>
    <dgm:cxn modelId="{229A2C1B-B715-445E-A156-C5BA602DD22E}" type="presParOf" srcId="{46777E3C-711C-48D5-89ED-CD81221A9012}" destId="{3B20D78A-8A29-4E26-A26A-EBB02688232A}" srcOrd="0" destOrd="0" presId="urn:microsoft.com/office/officeart/2005/8/layout/hierarchy3"/>
    <dgm:cxn modelId="{D85896AB-E16E-4BF7-9E6D-458691752E52}" type="presParOf" srcId="{46777E3C-711C-48D5-89ED-CD81221A9012}" destId="{5720F28A-B23E-4995-9334-36CBC4662ADF}" srcOrd="1" destOrd="0" presId="urn:microsoft.com/office/officeart/2005/8/layout/hierarchy3"/>
    <dgm:cxn modelId="{DAA9F94F-9341-4ACA-AC0A-BE03BAD5BF08}" type="presParOf" srcId="{A20C78B8-3C89-4C0B-A3F7-27B3414A9F29}" destId="{46BFC4B4-8CDB-477B-BD5F-9FD3213C47A5}" srcOrd="1" destOrd="0" presId="urn:microsoft.com/office/officeart/2005/8/layout/hierarchy3"/>
    <dgm:cxn modelId="{62817DBC-D7D8-4245-9B8E-6E33B510B45D}" type="presParOf" srcId="{46BFC4B4-8CDB-477B-BD5F-9FD3213C47A5}" destId="{65DAFB51-5621-4DFF-BCB1-0D676F2EBFFE}" srcOrd="0" destOrd="0" presId="urn:microsoft.com/office/officeart/2005/8/layout/hierarchy3"/>
    <dgm:cxn modelId="{CFE566A1-3AB3-4C22-8B24-10DA65C0792D}" type="presParOf" srcId="{46BFC4B4-8CDB-477B-BD5F-9FD3213C47A5}" destId="{4CB051E3-A2C8-4BA9-9075-57C82B2A4512}" srcOrd="1" destOrd="0" presId="urn:microsoft.com/office/officeart/2005/8/layout/hierarchy3"/>
    <dgm:cxn modelId="{9AA59501-035A-4EB5-BEEE-B9226C39F72F}" type="presParOf" srcId="{6F7AFE4C-161F-4B7B-B5BD-730446938A5F}" destId="{8F706C23-DC1C-4B1B-B70C-70A503BAAE1F}" srcOrd="3" destOrd="0" presId="urn:microsoft.com/office/officeart/2005/8/layout/hierarchy3"/>
    <dgm:cxn modelId="{E0E703E4-357E-41B2-A205-B4AEE0852FDC}" type="presParOf" srcId="{8F706C23-DC1C-4B1B-B70C-70A503BAAE1F}" destId="{E005945A-2935-4B2B-B0AD-2C403AEC6F7E}" srcOrd="0" destOrd="0" presId="urn:microsoft.com/office/officeart/2005/8/layout/hierarchy3"/>
    <dgm:cxn modelId="{B91FBCFC-FFFC-429E-BBF1-6D70E284C221}" type="presParOf" srcId="{E005945A-2935-4B2B-B0AD-2C403AEC6F7E}" destId="{26704943-9CEF-4D27-B96A-6458FC73BBDF}" srcOrd="0" destOrd="0" presId="urn:microsoft.com/office/officeart/2005/8/layout/hierarchy3"/>
    <dgm:cxn modelId="{B57F7B8D-AE43-468C-A251-A552F45E65A1}" type="presParOf" srcId="{E005945A-2935-4B2B-B0AD-2C403AEC6F7E}" destId="{9C291F7E-3A58-4A5C-A66D-9DB628FE714F}" srcOrd="1" destOrd="0" presId="urn:microsoft.com/office/officeart/2005/8/layout/hierarchy3"/>
    <dgm:cxn modelId="{AE7239A0-82EE-4FCD-9B47-0351A5F02075}" type="presParOf" srcId="{8F706C23-DC1C-4B1B-B70C-70A503BAAE1F}" destId="{59C45E80-519E-4870-B86F-413823B3ADAE}" srcOrd="1" destOrd="0" presId="urn:microsoft.com/office/officeart/2005/8/layout/hierarchy3"/>
    <dgm:cxn modelId="{AC457015-AA62-4893-B5A4-C55BCB389BD6}" type="presParOf" srcId="{59C45E80-519E-4870-B86F-413823B3ADAE}" destId="{F2E309B4-CF51-4697-9EDA-2D666673FCBC}" srcOrd="0" destOrd="0" presId="urn:microsoft.com/office/officeart/2005/8/layout/hierarchy3"/>
    <dgm:cxn modelId="{162263EB-3B92-4F18-8367-BFDCD232FEBE}" type="presParOf" srcId="{59C45E80-519E-4870-B86F-413823B3ADAE}" destId="{02627980-7760-4C76-BA7E-DB83F9B2AFB7}" srcOrd="1" destOrd="0" presId="urn:microsoft.com/office/officeart/2005/8/layout/hierarchy3"/>
    <dgm:cxn modelId="{3962C39A-770C-4AF4-885E-D0329D8A8BDA}" type="presParOf" srcId="{6F7AFE4C-161F-4B7B-B5BD-730446938A5F}" destId="{3E65BF59-9E18-4439-A3AE-34E73EDCE21C}" srcOrd="4" destOrd="0" presId="urn:microsoft.com/office/officeart/2005/8/layout/hierarchy3"/>
    <dgm:cxn modelId="{8FFDF7C1-C483-4308-8F24-20DA8A02E6A2}" type="presParOf" srcId="{3E65BF59-9E18-4439-A3AE-34E73EDCE21C}" destId="{FA2B2C2D-5FA2-4D03-93CD-8C616DEB7456}" srcOrd="0" destOrd="0" presId="urn:microsoft.com/office/officeart/2005/8/layout/hierarchy3"/>
    <dgm:cxn modelId="{5D40A57D-FB05-4FA9-8BA2-20C65B7762C7}" type="presParOf" srcId="{FA2B2C2D-5FA2-4D03-93CD-8C616DEB7456}" destId="{286BDDCA-A8B0-4690-8CDF-5213D874A067}" srcOrd="0" destOrd="0" presId="urn:microsoft.com/office/officeart/2005/8/layout/hierarchy3"/>
    <dgm:cxn modelId="{849F4D10-822E-469E-9A73-C74FDE694923}" type="presParOf" srcId="{FA2B2C2D-5FA2-4D03-93CD-8C616DEB7456}" destId="{B46099CB-E2A0-4E1E-B8C3-7FF5C945021B}" srcOrd="1" destOrd="0" presId="urn:microsoft.com/office/officeart/2005/8/layout/hierarchy3"/>
    <dgm:cxn modelId="{BD68D3E0-8D7E-4CC2-951E-FED7F81A7C25}" type="presParOf" srcId="{3E65BF59-9E18-4439-A3AE-34E73EDCE21C}" destId="{3D1422FB-0C13-4CF2-B97E-6BA80EB0425D}" srcOrd="1" destOrd="0" presId="urn:microsoft.com/office/officeart/2005/8/layout/hierarchy3"/>
    <dgm:cxn modelId="{B2A9B4A1-6054-48BE-9F0D-8405CDF90C6A}" type="presParOf" srcId="{3D1422FB-0C13-4CF2-B97E-6BA80EB0425D}" destId="{9FFF06DE-97D0-4BB2-860F-CA0301EE3008}" srcOrd="0" destOrd="0" presId="urn:microsoft.com/office/officeart/2005/8/layout/hierarchy3"/>
    <dgm:cxn modelId="{4FC604C4-D99E-44FE-B4CA-DC9B749D59C9}" type="presParOf" srcId="{3D1422FB-0C13-4CF2-B97E-6BA80EB0425D}" destId="{29CE2EAF-C2CE-4A90-97B9-AD88FA8D028D}" srcOrd="1" destOrd="0" presId="urn:microsoft.com/office/officeart/2005/8/layout/hierarchy3"/>
    <dgm:cxn modelId="{2096BF21-3A11-44DC-9F71-B1347C2E8FC9}" type="presParOf" srcId="{6F7AFE4C-161F-4B7B-B5BD-730446938A5F}" destId="{5006BB85-7A84-451A-B466-6D6EEB2CA6AB}" srcOrd="5" destOrd="0" presId="urn:microsoft.com/office/officeart/2005/8/layout/hierarchy3"/>
    <dgm:cxn modelId="{6DA21B65-3EAD-4029-825D-0674B92972F3}" type="presParOf" srcId="{5006BB85-7A84-451A-B466-6D6EEB2CA6AB}" destId="{46392F40-393A-49D2-BD56-5A098339322B}" srcOrd="0" destOrd="0" presId="urn:microsoft.com/office/officeart/2005/8/layout/hierarchy3"/>
    <dgm:cxn modelId="{F4A4C803-E298-43D8-BBB2-7D8669A3A568}" type="presParOf" srcId="{46392F40-393A-49D2-BD56-5A098339322B}" destId="{EDF3782A-F227-4B19-8ECB-3E695F3B5812}" srcOrd="0" destOrd="0" presId="urn:microsoft.com/office/officeart/2005/8/layout/hierarchy3"/>
    <dgm:cxn modelId="{BE3C66F3-24D5-4FA3-99C0-4E9E12D1F6F6}" type="presParOf" srcId="{46392F40-393A-49D2-BD56-5A098339322B}" destId="{34275D63-1D83-455D-BF50-F375CE08E48E}" srcOrd="1" destOrd="0" presId="urn:microsoft.com/office/officeart/2005/8/layout/hierarchy3"/>
    <dgm:cxn modelId="{71F098F4-2EB8-487B-B465-EDBD926B1C2C}" type="presParOf" srcId="{5006BB85-7A84-451A-B466-6D6EEB2CA6AB}" destId="{7FBD5CB2-E97D-4FF0-9F1E-DAE2FB6501CF}" srcOrd="1" destOrd="0" presId="urn:microsoft.com/office/officeart/2005/8/layout/hierarchy3"/>
    <dgm:cxn modelId="{3E2808E3-0D70-477D-BDB6-DFC0B4C65A99}" type="presParOf" srcId="{7FBD5CB2-E97D-4FF0-9F1E-DAE2FB6501CF}" destId="{110C5712-563E-40BD-BA56-E93E4A4E5483}" srcOrd="0" destOrd="0" presId="urn:microsoft.com/office/officeart/2005/8/layout/hierarchy3"/>
    <dgm:cxn modelId="{44565832-A103-42E6-931D-3178D7EFE665}" type="presParOf" srcId="{7FBD5CB2-E97D-4FF0-9F1E-DAE2FB6501CF}" destId="{5204D258-7E03-42E8-A47D-2EF9A892996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439DD-6D8A-411D-B728-68BDF3ACC940}">
      <dsp:nvSpPr>
        <dsp:cNvPr id="0" name=""/>
        <dsp:cNvSpPr/>
      </dsp:nvSpPr>
      <dsp:spPr>
        <a:xfrm>
          <a:off x="0" y="0"/>
          <a:ext cx="6877050" cy="5961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Política Fiscal y compras públicas</a:t>
          </a:r>
          <a:endParaRPr lang="es-CR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103" y="29103"/>
        <a:ext cx="6818844" cy="537977"/>
      </dsp:txXfrm>
    </dsp:sp>
    <dsp:sp modelId="{F13130AA-075F-482F-8258-7BE5BBA2B765}">
      <dsp:nvSpPr>
        <dsp:cNvPr id="0" name=""/>
        <dsp:cNvSpPr/>
      </dsp:nvSpPr>
      <dsp:spPr>
        <a:xfrm>
          <a:off x="0" y="769346"/>
          <a:ext cx="6877050" cy="93736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Por qué debe evidenciarse el vínculo entre las compras públicas y la política fiscal? </a:t>
          </a:r>
          <a:endParaRPr lang="es-CR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758" y="815104"/>
        <a:ext cx="6785534" cy="845850"/>
      </dsp:txXfrm>
    </dsp:sp>
    <dsp:sp modelId="{3B0AC3EC-A2CE-4AE9-88AF-5E48DF06BD09}">
      <dsp:nvSpPr>
        <dsp:cNvPr id="0" name=""/>
        <dsp:cNvSpPr/>
      </dsp:nvSpPr>
      <dsp:spPr>
        <a:xfrm>
          <a:off x="0" y="1881059"/>
          <a:ext cx="6877050" cy="61027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Midiendo los ahorros en Costa Rica</a:t>
          </a:r>
          <a:endParaRPr lang="es-CR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91" y="1910850"/>
        <a:ext cx="6817468" cy="550697"/>
      </dsp:txXfrm>
    </dsp:sp>
    <dsp:sp modelId="{539481DB-8936-4557-A42F-31B988B96939}">
      <dsp:nvSpPr>
        <dsp:cNvPr id="0" name=""/>
        <dsp:cNvSpPr/>
      </dsp:nvSpPr>
      <dsp:spPr>
        <a:xfrm>
          <a:off x="0" y="2664138"/>
          <a:ext cx="6877050" cy="61732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Resultados</a:t>
          </a:r>
          <a:endParaRPr lang="es-CR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135" y="2694273"/>
        <a:ext cx="6816780" cy="557051"/>
      </dsp:txXfrm>
    </dsp:sp>
    <dsp:sp modelId="{B4516CB1-523D-4710-B426-E12FCC722BB5}">
      <dsp:nvSpPr>
        <dsp:cNvPr id="0" name=""/>
        <dsp:cNvSpPr/>
      </dsp:nvSpPr>
      <dsp:spPr>
        <a:xfrm>
          <a:off x="0" y="3454260"/>
          <a:ext cx="6877050" cy="60783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Factores críticos y desafíos</a:t>
          </a:r>
          <a:endParaRPr lang="es-CR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672" y="3483932"/>
        <a:ext cx="6817706" cy="548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0.08144</cdr:x>
      <cdr:y>0</cdr:y>
    </cdr:from>
    <cdr:to>
      <cdr:x>0.91685</cdr:x>
      <cdr:y>0.22951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48072" y="0"/>
          <a:ext cx="6648245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Presupuesto</a:t>
          </a:r>
          <a:r>
            <a: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2014-2016</a:t>
          </a:r>
          <a:endParaRPr lang="es-ES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es-E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Rigidez</a:t>
          </a:r>
          <a:r>
            <a:rPr lang="es-ES" sz="16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600" b="1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presupuestaria</a:t>
          </a:r>
          <a:endParaRPr lang="es-ES" sz="1600" b="1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0.82341</cdr:x>
      <cdr:y>0.62295</cdr:y>
    </cdr:from>
    <cdr:to>
      <cdr:x>0.95913</cdr:x>
      <cdr:y>0.67213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552728" y="2736304"/>
          <a:ext cx="108012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R" dirty="0" smtClean="0"/>
            <a:t>(Salarios)</a:t>
          </a:r>
          <a:endParaRPr lang="es-C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1AE6F-BA9B-48E1-B75B-33B9EF85AB89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18FEE-3E19-497D-A4FA-63611DE0711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87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npan3.un.org/egovkb/datacenter/CountryView.aspx?reg=AMERICAS%20~%20Central%20America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716AC-2865-480F-9986-370073EC7773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1727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Datos del Retrato del Consumidor Digital, </a:t>
            </a:r>
            <a:r>
              <a:rPr lang="es-CR" dirty="0" err="1" smtClean="0"/>
              <a:t>Unimer</a:t>
            </a:r>
            <a:r>
              <a:rPr lang="es-CR" dirty="0" smtClean="0"/>
              <a:t> 2012</a:t>
            </a:r>
          </a:p>
          <a:p>
            <a:r>
              <a:rPr lang="es-CR" dirty="0" smtClean="0"/>
              <a:t>Informe del PROSIC 2012</a:t>
            </a:r>
          </a:p>
          <a:p>
            <a:r>
              <a:rPr lang="es-CR" dirty="0" smtClean="0"/>
              <a:t>Informe de la ONU</a:t>
            </a:r>
            <a:r>
              <a:rPr lang="es-CR" baseline="0" dirty="0" smtClean="0"/>
              <a:t> sobre el desarrollo del Gobierno Electrónico en el Mundo</a:t>
            </a:r>
            <a:endParaRPr lang="es-CR" dirty="0" smtClean="0"/>
          </a:p>
          <a:p>
            <a:r>
              <a:rPr lang="es-CR" dirty="0" smtClean="0">
                <a:hlinkClick r:id="rId3"/>
              </a:rPr>
              <a:t>http://unpan3.un.org/egovkb/datacenter/CountryView.aspx?reg=AMERICAS%20~%20Central%20America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2A0C4F-C9A6-46FA-B969-E11044AC914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1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70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51AD-5D77-4658-9559-49A4E6839028}" type="datetimeFigureOut">
              <a:rPr lang="es-ES"/>
              <a:pPr>
                <a:defRPr/>
              </a:pPr>
              <a:t>24/10/2015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578C-3A6C-4F08-9040-9AB38C6A66D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12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383A-B93F-4C64-94B1-0136AE9A4A8D}" type="datetimeFigureOut">
              <a:rPr lang="es-ES"/>
              <a:pPr>
                <a:defRPr/>
              </a:pPr>
              <a:t>24/10/2015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5456-B3FB-42E4-BF4B-A5D7C07261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0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290FC-C4E7-4B70-80FA-B6F93336FE4B}" type="datetime1">
              <a:rPr lang="es-ES" smtClean="0"/>
              <a:pPr/>
              <a:t>24/10/2015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Direccion de Planificacion Institucional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6F95-2787-41DF-A321-6FC2FE4C5F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834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24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63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7958-0E6E-422D-8977-8523EA14DA02}" type="datetimeFigureOut">
              <a:rPr lang="es-ES"/>
              <a:pPr>
                <a:defRPr/>
              </a:pPr>
              <a:t>24/10/2015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24100-A426-4B1B-8EDD-DB454E23B0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45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ED50-2477-4ABE-BBA4-173FD234C37D}" type="datetimeFigureOut">
              <a:rPr lang="es-ES"/>
              <a:pPr>
                <a:defRPr/>
              </a:pPr>
              <a:t>24/10/2015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50BF-4D59-449F-8E51-FA08326E30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16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726A-207F-41BC-A9CD-5505B99E8831}" type="datetimeFigureOut">
              <a:rPr lang="es-ES"/>
              <a:pPr>
                <a:defRPr/>
              </a:pPr>
              <a:t>24/10/2015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3FDF-8108-4652-8179-2BE3FFA7D9B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92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147D-4379-438D-8778-9D2A1D828355}" type="datetimeFigureOut">
              <a:rPr lang="es-ES"/>
              <a:pPr>
                <a:defRPr/>
              </a:pPr>
              <a:t>24/10/2015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2C46F-FDE8-4517-91C7-A07018B7AC8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11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11F1-02E1-455D-87E9-A93EC94F8631}" type="datetimeFigureOut">
              <a:rPr lang="es-ES"/>
              <a:pPr>
                <a:defRPr/>
              </a:pPr>
              <a:t>24/10/2015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0C33-5191-4D69-9A38-1BD72F5F6D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67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D6DB-DD00-4768-B280-B88B3CAE5437}" type="datetimeFigureOut">
              <a:rPr lang="es-ES"/>
              <a:pPr>
                <a:defRPr/>
              </a:pPr>
              <a:t>24/10/2015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4668-A737-406D-8EB9-E12B3EAAE4A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91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1CEA-0B34-44B1-8BA6-1C8529F40DE0}" type="datetimeFigureOut">
              <a:rPr lang="es-ES"/>
              <a:pPr>
                <a:defRPr/>
              </a:pPr>
              <a:t>24/10/2015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2D88-BBD6-4517-B045-C23B4EAC24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65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E9FC7-7B7C-4A57-86CB-5CCA0F38FFC6}" type="datetimeFigureOut">
              <a:rPr lang="es-ES"/>
              <a:pPr>
                <a:defRPr/>
              </a:pPr>
              <a:t>24/10/2015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6AB3E-5290-4AFF-BCEE-C74E1E458D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  <p:sldLayoutId id="2147483676" r:id="rId13"/>
    <p:sldLayoutId id="214748367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quirosaf@hacienda.go.cr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244499" y="1700808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2060"/>
                </a:solidFill>
                <a:latin typeface="Arial"/>
                <a:cs typeface="Arial"/>
              </a:rPr>
              <a:t>La medición de los a</a:t>
            </a:r>
            <a:r>
              <a:rPr lang="es-ES" sz="4000" b="1" dirty="0" smtClean="0">
                <a:solidFill>
                  <a:srgbClr val="002060"/>
                </a:solidFill>
                <a:latin typeface="Arial Narrow" pitchFamily="34" charset="0"/>
                <a:cs typeface="Arial"/>
              </a:rPr>
              <a:t>horros en las contrataciones públicas en Costa Rica: midiendo ahorros en la modalidad de Convenio Marco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352928" cy="3240360"/>
          </a:xfrm>
        </p:spPr>
        <p:txBody>
          <a:bodyPr/>
          <a:lstStyle/>
          <a:p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es-ES" sz="24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es-ES" sz="24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s-ES" sz="36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Arial" charset="0"/>
              </a:rPr>
              <a:t>Antecedentes </a:t>
            </a:r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es-ES" sz="24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s-ES" sz="2400" dirty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es-ES" sz="2400" dirty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s-ES" sz="24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De conformidad con la Ley No. 8131 Ley de la Administración Financiera de la República y Presupuestos </a:t>
            </a:r>
            <a:r>
              <a:rPr 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Públicos, desde 2002 </a:t>
            </a:r>
            <a:r>
              <a:rPr lang="es-ES" sz="24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el Ministerio de Hacienda de Costa Rica se erige como el órgano rector del Sistema de Administración Financiera de la República</a:t>
            </a:r>
            <a:br>
              <a:rPr lang="es-ES" sz="24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charset="0"/>
              </a:rPr>
            </a:br>
            <a:endParaRPr lang="es-CR" sz="24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068512"/>
              </p:ext>
            </p:extLst>
          </p:nvPr>
        </p:nvGraphicFramePr>
        <p:xfrm>
          <a:off x="1403648" y="2951307"/>
          <a:ext cx="6048672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51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1782" y="186067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002060"/>
                </a:solidFill>
                <a:latin typeface="Arial Narrow" pitchFamily="34" charset="0"/>
              </a:rPr>
              <a:t>Es una licitación pública de cuantía inestimable que realiza la </a:t>
            </a:r>
            <a:r>
              <a:rPr lang="es-ES" sz="3200" dirty="0" smtClean="0">
                <a:solidFill>
                  <a:srgbClr val="002060"/>
                </a:solidFill>
                <a:latin typeface="Arial Narrow" pitchFamily="34" charset="0"/>
              </a:rPr>
              <a:t>Dirección General de Administración de Bienes y Contratación Administrativa (DGABCA), </a:t>
            </a:r>
            <a:r>
              <a:rPr lang="es-ES" sz="3200" dirty="0">
                <a:solidFill>
                  <a:srgbClr val="002060"/>
                </a:solidFill>
                <a:latin typeface="Arial Narrow" pitchFamily="34" charset="0"/>
              </a:rPr>
              <a:t>mediante la cual se adjudica a varias empresas una o varias opciones de negocios y se pone a disposición de todas las instituciones públicas para comprar directamente sin hacer procesos propios de compra.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543446" y="692696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800" b="1" dirty="0" smtClean="0">
                <a:solidFill>
                  <a:srgbClr val="002060"/>
                </a:solidFill>
                <a:latin typeface="Arial Narrow" pitchFamily="34" charset="0"/>
              </a:rPr>
              <a:t>Convenio Marco</a:t>
            </a:r>
            <a:endParaRPr lang="es-ES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1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3"/>
          <p:cNvGraphicFramePr/>
          <p:nvPr>
            <p:extLst>
              <p:ext uri="{D42A27DB-BD31-4B8C-83A1-F6EECF244321}">
                <p14:modId xmlns:p14="http://schemas.microsoft.com/office/powerpoint/2010/main" val="590156992"/>
              </p:ext>
            </p:extLst>
          </p:nvPr>
        </p:nvGraphicFramePr>
        <p:xfrm>
          <a:off x="500034" y="574900"/>
          <a:ext cx="8215338" cy="623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01572872"/>
              </p:ext>
            </p:extLst>
          </p:nvPr>
        </p:nvGraphicFramePr>
        <p:xfrm>
          <a:off x="251520" y="188640"/>
          <a:ext cx="4357686" cy="142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3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es-ES" dirty="0" smtClean="0"/>
              <a:t>Dirección General de Administración de Bienes y Contratación Administrativa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2955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893409" y="2060848"/>
            <a:ext cx="7357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latin typeface="Arial Narrow" pitchFamily="34" charset="0"/>
                <a:cs typeface="Arial"/>
              </a:rPr>
              <a:t>Metodología Actual que se aplica en Costa Rica</a:t>
            </a:r>
            <a:endParaRPr lang="es-ES" sz="4000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7500" y="1628800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>
                <a:solidFill>
                  <a:srgbClr val="002060"/>
                </a:solidFill>
                <a:latin typeface="Arial Narrow" pitchFamily="34" charset="0"/>
              </a:rPr>
              <a:t>Para articular la gestión de la compra pública y el efectivo ejercicio de rectoría en compras públicas, </a:t>
            </a:r>
            <a:r>
              <a:rPr lang="es-ES" sz="3200" dirty="0">
                <a:solidFill>
                  <a:srgbClr val="002060"/>
                </a:solidFill>
                <a:latin typeface="Arial Narrow" pitchFamily="34" charset="0"/>
              </a:rPr>
              <a:t>la DGABCA a partir de varios estudios, estableció una metodología para calcular ahorros generados por esta modalidad de contratación</a:t>
            </a:r>
            <a:r>
              <a:rPr lang="es-ES" sz="3200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es-ES" sz="3200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es-ES" sz="3200" dirty="0" smtClean="0">
                <a:solidFill>
                  <a:srgbClr val="002060"/>
                </a:solidFill>
                <a:latin typeface="Arial Narrow" pitchFamily="34" charset="0"/>
              </a:rPr>
              <a:t>La metodología de ahorros se implementó en Costa Rica a partir del mes de Julio 2012.</a:t>
            </a:r>
            <a:endParaRPr lang="es-ES" sz="3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543446" y="692696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b="1" dirty="0" smtClean="0">
                <a:solidFill>
                  <a:srgbClr val="002060"/>
                </a:solidFill>
                <a:latin typeface="Arial Narrow" pitchFamily="34" charset="0"/>
              </a:rPr>
              <a:t>Antecedentes</a:t>
            </a:r>
            <a:endParaRPr lang="es-ES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1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893410" y="2828836"/>
            <a:ext cx="735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2060"/>
                </a:solidFill>
                <a:latin typeface="Arial Narrow" pitchFamily="34" charset="0"/>
                <a:cs typeface="Arial"/>
              </a:rPr>
              <a:t>Variables de Cálculo</a:t>
            </a:r>
            <a:endParaRPr lang="es-ES" sz="4400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305780" y="1340768"/>
          <a:ext cx="85324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89986" y="725215"/>
            <a:ext cx="7964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Ahorro en recurso humano/Ahorro</a:t>
            </a:r>
            <a:r>
              <a:rPr kumimoji="0" lang="es-E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en Materiales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20312319"/>
              </p:ext>
            </p:extLst>
          </p:nvPr>
        </p:nvGraphicFramePr>
        <p:xfrm>
          <a:off x="0" y="1196752"/>
          <a:ext cx="9144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539434"/>
              </p:ext>
            </p:extLst>
          </p:nvPr>
        </p:nvGraphicFramePr>
        <p:xfrm>
          <a:off x="179512" y="1944402"/>
          <a:ext cx="8784975" cy="2646072"/>
        </p:xfrm>
        <a:graphic>
          <a:graphicData uri="http://schemas.openxmlformats.org/drawingml/2006/table">
            <a:tbl>
              <a:tblPr/>
              <a:tblGrid>
                <a:gridCol w="4360301"/>
                <a:gridCol w="2131704"/>
                <a:gridCol w="2292970"/>
              </a:tblGrid>
              <a:tr h="1092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Tipo de Contratación</a:t>
                      </a:r>
                      <a:endParaRPr lang="es-ES" sz="20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Costo al 30 de Junio</a:t>
                      </a:r>
                      <a:r>
                        <a:rPr lang="es-ES" sz="20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2015 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Colones</a:t>
                      </a:r>
                      <a:endParaRPr lang="es-ES" sz="20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Costo al 30 de Junio </a:t>
                      </a:r>
                      <a:r>
                        <a:rPr lang="es-ES" sz="20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2015 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0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ES" sz="20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ólares</a:t>
                      </a:r>
                      <a:endParaRPr lang="es-ES" sz="20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3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Licitación Pública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₡</a:t>
                      </a:r>
                      <a:r>
                        <a:rPr lang="es-ES" sz="18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2,944,705.36 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s-ES" sz="18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5,463.28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Licitación Abreviada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₡2,155,709.00 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$3,999.46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Contratación Directa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₡811,195.41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s-ES" sz="18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1,505.00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Costo de contratación mediante Convenio Marco</a:t>
                      </a:r>
                      <a:endParaRPr lang="es-ES" sz="18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₡</a:t>
                      </a:r>
                      <a:r>
                        <a:rPr lang="es-CR" sz="180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18,432.89</a:t>
                      </a:r>
                      <a:endParaRPr lang="es-ES" sz="1800" kern="12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$34,20</a:t>
                      </a:r>
                      <a:endParaRPr lang="es-ES" sz="1800" dirty="0" smtClean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5686" y="395953"/>
            <a:ext cx="5652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Coste por tipo de contratación</a:t>
            </a:r>
            <a:endParaRPr kumimoji="0" lang="es-ES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530120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rgbClr val="002060"/>
                </a:solidFill>
                <a:latin typeface="Arial Narrow" pitchFamily="34" charset="0"/>
              </a:rPr>
              <a:t>Nota: Tipo de Cambio $1= </a:t>
            </a:r>
            <a:r>
              <a:rPr lang="es-ES" dirty="0" smtClean="0">
                <a:solidFill>
                  <a:srgbClr val="002060"/>
                </a:solidFill>
                <a:latin typeface="Arial Narrow" pitchFamily="34" charset="0"/>
                <a:ea typeface="Times New Roman"/>
                <a:cs typeface="Times New Roman"/>
              </a:rPr>
              <a:t>₡</a:t>
            </a:r>
            <a:r>
              <a:rPr lang="es-CR" dirty="0">
                <a:solidFill>
                  <a:srgbClr val="002060"/>
                </a:solidFill>
                <a:latin typeface="Arial Narrow" pitchFamily="34" charset="0"/>
                <a:ea typeface="Times New Roman"/>
                <a:cs typeface="Times New Roman"/>
              </a:rPr>
              <a:t>539.00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60" y="1395611"/>
            <a:ext cx="8892480" cy="36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45 Rectángulo"/>
          <p:cNvSpPr/>
          <p:nvPr/>
        </p:nvSpPr>
        <p:spPr>
          <a:xfrm>
            <a:off x="525377" y="2060848"/>
            <a:ext cx="79568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Donde,</a:t>
            </a:r>
            <a:endParaRPr lang="es-ES" sz="1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eaLnBrk="0" hangingPunct="0"/>
            <a:r>
              <a:rPr lang="es-ES" sz="2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Ct</a:t>
            </a:r>
            <a:r>
              <a:rPr lang="es-ES" sz="2000" baseline="-30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LP</a:t>
            </a:r>
            <a:r>
              <a:rPr lang="es-ES" sz="2000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= Costo total de realización de una Licitación Pública.</a:t>
            </a:r>
            <a:endParaRPr lang="es-ES" sz="1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eaLnBrk="0" hangingPunct="0"/>
            <a:r>
              <a:rPr lang="es-ES" sz="2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Co</a:t>
            </a:r>
            <a:r>
              <a:rPr lang="es-ES" sz="2000" baseline="-30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LP</a:t>
            </a:r>
            <a:r>
              <a:rPr lang="es-ES" sz="2000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= Porcentaje de composición de Licitación Pública en Convenio Marco. </a:t>
            </a:r>
            <a:endParaRPr lang="es-ES" sz="1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eaLnBrk="0" hangingPunct="0"/>
            <a:r>
              <a:rPr lang="es-ES" sz="2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Ct</a:t>
            </a:r>
            <a:r>
              <a:rPr lang="es-ES" sz="2000" baseline="-30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LA</a:t>
            </a:r>
            <a:r>
              <a:rPr lang="es-ES" sz="2000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= Costo total de realización de una Licitación Abreviada.</a:t>
            </a:r>
            <a:endParaRPr lang="es-ES" sz="1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eaLnBrk="0" hangingPunct="0"/>
            <a:r>
              <a:rPr lang="es-ES" sz="2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Co</a:t>
            </a:r>
            <a:r>
              <a:rPr lang="es-ES" sz="2000" baseline="-30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LA</a:t>
            </a:r>
            <a:r>
              <a:rPr lang="es-ES" sz="2000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= Porcentaje de composición de Licitación Abreviada en Convenio Marco. </a:t>
            </a:r>
            <a:endParaRPr lang="es-ES" sz="1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eaLnBrk="0" hangingPunct="0"/>
            <a:r>
              <a:rPr lang="es-ES" sz="2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Ct</a:t>
            </a:r>
            <a:r>
              <a:rPr lang="es-ES" sz="2000" baseline="-30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CD</a:t>
            </a:r>
            <a:r>
              <a:rPr lang="es-ES" sz="2000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= Costo total de realización de una Contratación Directa.</a:t>
            </a:r>
            <a:endParaRPr lang="es-ES" sz="1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eaLnBrk="0" hangingPunct="0"/>
            <a:r>
              <a:rPr lang="es-ES" sz="2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Co</a:t>
            </a:r>
            <a:r>
              <a:rPr lang="es-ES" sz="2000" baseline="-30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CD</a:t>
            </a:r>
            <a:r>
              <a:rPr lang="es-ES" sz="2000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= Porcentaje de composición de una Contratación Directa en Convenio Marco. </a:t>
            </a:r>
            <a:endParaRPr lang="es-ES" sz="1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eaLnBrk="0" hangingPunct="0"/>
            <a:r>
              <a:rPr lang="es-ES" sz="2000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n= Cantidad de compras realizadas en Convenio Marco.</a:t>
            </a:r>
            <a:endParaRPr lang="es-ES" sz="1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eaLnBrk="0" hangingPunct="0"/>
            <a:r>
              <a:rPr lang="es-ES" sz="2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Cped</a:t>
            </a:r>
            <a:r>
              <a:rPr lang="es-ES" sz="2000" baseline="-30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CM</a:t>
            </a:r>
            <a:r>
              <a:rPr lang="es-ES" sz="2000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= Costo de realizar un pedido en Convenio marco estimado de duración de 3 horas en el sistema.</a:t>
            </a:r>
            <a:endParaRPr lang="es-ES" sz="1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eaLnBrk="0" hangingPunct="0"/>
            <a:r>
              <a:rPr lang="es-ES" sz="2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Ctram</a:t>
            </a:r>
            <a:r>
              <a:rPr lang="es-ES" sz="2000" baseline="-30000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CM</a:t>
            </a:r>
            <a:r>
              <a:rPr lang="es-ES" sz="2000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= Costo total general de realización o confección de una Licitación de Convenio Marco.</a:t>
            </a:r>
            <a:endParaRPr lang="es-ES" sz="3600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43608" y="404664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rgbClr val="002060"/>
                </a:solidFill>
                <a:latin typeface="Arial Narrow" pitchFamily="34" charset="0"/>
              </a:rPr>
              <a:t>Fórmula de Cálculo Recurso Humano y Materiales</a:t>
            </a:r>
            <a:endParaRPr lang="es-CR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66134766"/>
              </p:ext>
            </p:extLst>
          </p:nvPr>
        </p:nvGraphicFramePr>
        <p:xfrm>
          <a:off x="1301928" y="1743976"/>
          <a:ext cx="6877050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1272659" y="538758"/>
            <a:ext cx="6877050" cy="635928"/>
            <a:chOff x="0" y="44340"/>
            <a:chExt cx="6877050" cy="635928"/>
          </a:xfrm>
        </p:grpSpPr>
        <p:sp>
          <p:nvSpPr>
            <p:cNvPr id="4" name="3 Rectángulo redondeado"/>
            <p:cNvSpPr/>
            <p:nvPr/>
          </p:nvSpPr>
          <p:spPr>
            <a:xfrm>
              <a:off x="0" y="44340"/>
              <a:ext cx="6877050" cy="635928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31043" y="75383"/>
              <a:ext cx="6814964" cy="573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28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Contenido:</a:t>
              </a:r>
              <a:endParaRPr lang="es-CR" sz="2800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501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11781" y="273566"/>
            <a:ext cx="32544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Ahorro en Precio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4513" y="1012086"/>
            <a:ext cx="8568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CR" sz="2400" dirty="0" smtClean="0">
                <a:solidFill>
                  <a:srgbClr val="002060"/>
                </a:solidFill>
                <a:latin typeface="Arial Narrow" pitchFamily="34" charset="0"/>
              </a:rPr>
              <a:t>Los </a:t>
            </a:r>
            <a:r>
              <a:rPr lang="es-CR" sz="2400" dirty="0">
                <a:solidFill>
                  <a:srgbClr val="002060"/>
                </a:solidFill>
                <a:latin typeface="Arial Narrow" pitchFamily="34" charset="0"/>
              </a:rPr>
              <a:t>ahorros en </a:t>
            </a:r>
            <a:r>
              <a:rPr lang="es-CR" sz="2400" dirty="0" smtClean="0">
                <a:solidFill>
                  <a:srgbClr val="002060"/>
                </a:solidFill>
                <a:latin typeface="Arial Narrow" pitchFamily="34" charset="0"/>
              </a:rPr>
              <a:t>precio se derivan de la capacidad </a:t>
            </a:r>
            <a:r>
              <a:rPr lang="es-CR" sz="2400" dirty="0">
                <a:solidFill>
                  <a:srgbClr val="002060"/>
                </a:solidFill>
                <a:latin typeface="Arial Narrow" pitchFamily="34" charset="0"/>
              </a:rPr>
              <a:t>de negociación y </a:t>
            </a:r>
            <a:r>
              <a:rPr lang="es-CR" sz="2400" dirty="0" smtClean="0">
                <a:solidFill>
                  <a:srgbClr val="002060"/>
                </a:solidFill>
                <a:latin typeface="Arial Narrow" pitchFamily="34" charset="0"/>
              </a:rPr>
              <a:t>competencia</a:t>
            </a:r>
            <a:r>
              <a:rPr lang="es-CR" sz="2400" dirty="0">
                <a:solidFill>
                  <a:srgbClr val="002060"/>
                </a:solidFill>
                <a:latin typeface="Arial Narrow" pitchFamily="34" charset="0"/>
              </a:rPr>
              <a:t>, esto se deriva en mejores precios que los obtenidos en el mercado, generando ahorros para la Administración.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Para el cálculo de los ahorros en precios se toman en cuenta los productos más representativos que adquieren las diferentes instituciones por medio del Sistema Compr@Red y se comparan contra los precios que ese mismo artículo cuesta en el mercado.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023841258"/>
              </p:ext>
            </p:extLst>
          </p:nvPr>
        </p:nvGraphicFramePr>
        <p:xfrm>
          <a:off x="0" y="4005064"/>
          <a:ext cx="910748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33265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/>
              <a:t>Ahorros Acumulados</a:t>
            </a:r>
            <a:endParaRPr lang="es-E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224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3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5333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51520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latin typeface="Arial Narrow" pitchFamily="34" charset="0"/>
              </a:rPr>
              <a:t>Fuente:</a:t>
            </a:r>
            <a:r>
              <a:rPr lang="es-CR" dirty="0" smtClean="0">
                <a:latin typeface="Arial Narrow" pitchFamily="34" charset="0"/>
              </a:rPr>
              <a:t> </a:t>
            </a:r>
            <a:r>
              <a:rPr lang="es-CR" dirty="0" err="1" smtClean="0">
                <a:latin typeface="Arial Narrow" pitchFamily="34" charset="0"/>
              </a:rPr>
              <a:t>Comprared</a:t>
            </a:r>
            <a:endParaRPr lang="es-CR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76456" cy="477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strella de 5 puntas"/>
          <p:cNvSpPr/>
          <p:nvPr/>
        </p:nvSpPr>
        <p:spPr>
          <a:xfrm>
            <a:off x="5913276" y="3317996"/>
            <a:ext cx="2934072" cy="3168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3 CuadroTexto"/>
          <p:cNvSpPr txBox="1"/>
          <p:nvPr/>
        </p:nvSpPr>
        <p:spPr>
          <a:xfrm>
            <a:off x="6876256" y="4797152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$15,0 Mills.</a:t>
            </a:r>
            <a:endParaRPr lang="es-C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97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9325" y="141277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Con la finalidad de darle mayor robustez a la Metodología de estimación de ahorros  </a:t>
            </a:r>
            <a:r>
              <a:rPr lang="es-CR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actual, se está </a:t>
            </a:r>
            <a:r>
              <a:rPr lang="es-C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trabajando en conjunto con el BID, en un proyecto para que la misma sirva de insumo, </a:t>
            </a:r>
            <a:r>
              <a:rPr lang="es-CR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el cual pueda extrapolarse a otras modalidades de compra e incluso a otros países.</a:t>
            </a:r>
          </a:p>
          <a:p>
            <a:pPr algn="just"/>
            <a:endParaRPr lang="es-CR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C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Actualmente, se está realizando un análisis de las bases de datos, para identificar las variables con mayor </a:t>
            </a:r>
            <a:r>
              <a:rPr lang="es-CR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significancia estadística, para estimar ahorros </a:t>
            </a:r>
            <a:r>
              <a:rPr lang="es-C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mediante un modelo econométrico que sea factible y eficaz. 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543446" y="269776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b="1" dirty="0" smtClean="0">
                <a:solidFill>
                  <a:srgbClr val="002060"/>
                </a:solidFill>
                <a:latin typeface="Arial Narrow" pitchFamily="34" charset="0"/>
              </a:rPr>
              <a:t>Iniciativa con el BID</a:t>
            </a:r>
            <a:endParaRPr lang="es-ES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>
                <a:solidFill>
                  <a:srgbClr val="002060"/>
                </a:solidFill>
              </a:rPr>
              <a:t>Factores críticos y desafíos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18111"/>
          </a:xfrm>
        </p:spPr>
        <p:txBody>
          <a:bodyPr>
            <a:noAutofit/>
          </a:bodyPr>
          <a:lstStyle/>
          <a:p>
            <a:pPr lvl="1"/>
            <a:endParaRPr lang="es-CR" dirty="0" smtClean="0">
              <a:solidFill>
                <a:srgbClr val="002060"/>
              </a:solidFill>
            </a:endParaRP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Debe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visibilizarse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importancia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las</a:t>
            </a:r>
            <a:r>
              <a:rPr lang="en-US" dirty="0" smtClean="0">
                <a:solidFill>
                  <a:srgbClr val="002060"/>
                </a:solidFill>
              </a:rPr>
              <a:t> CP con la PF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Integridad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marco</a:t>
            </a:r>
            <a:r>
              <a:rPr lang="en-US" dirty="0" smtClean="0">
                <a:solidFill>
                  <a:srgbClr val="002060"/>
                </a:solidFill>
              </a:rPr>
              <a:t> legal, </a:t>
            </a:r>
            <a:r>
              <a:rPr lang="en-US" dirty="0" err="1" smtClean="0">
                <a:solidFill>
                  <a:srgbClr val="002060"/>
                </a:solidFill>
              </a:rPr>
              <a:t>funcional</a:t>
            </a:r>
            <a:r>
              <a:rPr lang="en-US" dirty="0" smtClean="0">
                <a:solidFill>
                  <a:srgbClr val="002060"/>
                </a:solidFill>
              </a:rPr>
              <a:t>, y de TIC´s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Incorporación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técnicas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cuantitativas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robustas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Capacitación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Trazabilidad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sostenibilidad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seguimiento</a:t>
            </a:r>
            <a:r>
              <a:rPr lang="en-US" dirty="0" smtClean="0">
                <a:solidFill>
                  <a:srgbClr val="002060"/>
                </a:solidFill>
              </a:rPr>
              <a:t> y </a:t>
            </a:r>
            <a:r>
              <a:rPr lang="en-US" dirty="0" err="1" smtClean="0">
                <a:solidFill>
                  <a:srgbClr val="002060"/>
                </a:solidFill>
              </a:rPr>
              <a:t>estimular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uso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información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en</a:t>
            </a:r>
            <a:r>
              <a:rPr lang="en-US" dirty="0" smtClean="0">
                <a:solidFill>
                  <a:srgbClr val="002060"/>
                </a:solidFill>
              </a:rPr>
              <a:t> el </a:t>
            </a:r>
            <a:r>
              <a:rPr lang="en-US" dirty="0" err="1" smtClean="0">
                <a:solidFill>
                  <a:srgbClr val="002060"/>
                </a:solidFill>
              </a:rPr>
              <a:t>más</a:t>
            </a:r>
            <a:r>
              <a:rPr lang="en-US" dirty="0" smtClean="0">
                <a:solidFill>
                  <a:srgbClr val="002060"/>
                </a:solidFill>
              </a:rPr>
              <a:t> alto </a:t>
            </a:r>
            <a:r>
              <a:rPr lang="en-US" dirty="0" err="1" smtClean="0">
                <a:solidFill>
                  <a:srgbClr val="002060"/>
                </a:solidFill>
              </a:rPr>
              <a:t>nivel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Presidencial</a:t>
            </a:r>
            <a:r>
              <a:rPr lang="en-US" dirty="0" smtClean="0">
                <a:solidFill>
                  <a:srgbClr val="002060"/>
                </a:solidFill>
              </a:rPr>
              <a:t>, Ministerial)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Transparencia</a:t>
            </a:r>
            <a:r>
              <a:rPr lang="en-US" dirty="0" smtClean="0">
                <a:solidFill>
                  <a:srgbClr val="002060"/>
                </a:solidFill>
              </a:rPr>
              <a:t> y </a:t>
            </a:r>
            <a:r>
              <a:rPr lang="en-US" dirty="0" err="1" smtClean="0">
                <a:solidFill>
                  <a:srgbClr val="002060"/>
                </a:solidFill>
              </a:rPr>
              <a:t>comunicación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 </a:t>
            </a:r>
            <a:r>
              <a:rPr lang="en-US" dirty="0" err="1">
                <a:solidFill>
                  <a:srgbClr val="002060"/>
                </a:solidFill>
              </a:rPr>
              <a:t>involucrados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031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 diapositiv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5" y="15637"/>
            <a:ext cx="9144000" cy="6858000"/>
          </a:xfrm>
          <a:prstGeom prst="rect">
            <a:avLst/>
          </a:prstGeom>
        </p:spPr>
      </p:pic>
      <p:pic>
        <p:nvPicPr>
          <p:cNvPr id="2" name="Imagen 1" descr="Logotipo SIC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42" y="1043402"/>
            <a:ext cx="4442105" cy="120337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60" y="2634773"/>
            <a:ext cx="2058987" cy="169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78000" y="4594999"/>
            <a:ext cx="561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accent1"/>
                </a:solidFill>
                <a:latin typeface="Arial"/>
                <a:cs typeface="Arial"/>
                <a:hlinkClick r:id="rId5"/>
              </a:rPr>
              <a:t>quirosaf@hacienda.go.cr</a:t>
            </a:r>
            <a:endParaRPr lang="es-ES" sz="28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algn="ctr"/>
            <a:r>
              <a:rPr lang="es-ES" sz="2800" dirty="0" smtClean="0">
                <a:solidFill>
                  <a:schemeClr val="accent1"/>
                </a:solidFill>
                <a:latin typeface="Arial"/>
                <a:cs typeface="Arial"/>
              </a:rPr>
              <a:t>(506) 2539-6208</a:t>
            </a:r>
            <a:endParaRPr lang="es-ES" sz="28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323528" y="692696"/>
            <a:ext cx="835292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es-ES" sz="3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s-ES" sz="3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es-ES" sz="3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s-ES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Arial" charset="0"/>
              </a:rPr>
              <a:t>Política Fiscal </a:t>
            </a:r>
            <a:r>
              <a:rPr lang="es-ES" sz="3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es-ES" sz="3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s-ES" sz="3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es-ES" sz="3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s-CR" sz="4000" dirty="0">
                <a:solidFill>
                  <a:srgbClr val="002060"/>
                </a:solidFill>
              </a:rPr>
              <a:t>En economía, la política fiscal se puede definir como el uso del gasto público y la recaudación de impuestos para influir en la economía.</a:t>
            </a:r>
            <a:endParaRPr lang="es-CR" sz="40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3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323528" y="764704"/>
            <a:ext cx="835292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8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es-ES" sz="28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s-ES" sz="28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es-ES" sz="28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s-ES" sz="40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Arial" charset="0"/>
              </a:rPr>
              <a:t>Política Fiscal - </a:t>
            </a:r>
            <a:r>
              <a:rPr lang="es-ES" sz="3600" b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>Objetivos</a:t>
            </a:r>
            <a:r>
              <a:rPr lang="es-ES" sz="28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>:</a:t>
            </a:r>
          </a:p>
          <a:p>
            <a:endParaRPr lang="es-ES" sz="2800" dirty="0" smtClean="0">
              <a:solidFill>
                <a:srgbClr val="002060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457200" indent="-457200" defTabSz="45085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2060"/>
                </a:solidFill>
              </a:rPr>
              <a:t>Atenuar los efectos del ciclo económico y redistribuir la </a:t>
            </a:r>
            <a:r>
              <a:rPr lang="es-ES" sz="3600" dirty="0" smtClean="0">
                <a:solidFill>
                  <a:srgbClr val="002060"/>
                </a:solidFill>
              </a:rPr>
              <a:t>renta </a:t>
            </a:r>
            <a:r>
              <a:rPr lang="es-ES" sz="3600" dirty="0">
                <a:solidFill>
                  <a:srgbClr val="002060"/>
                </a:solidFill>
              </a:rPr>
              <a:t>en forma más inclusiva</a:t>
            </a:r>
            <a:r>
              <a:rPr lang="es-ES" sz="28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R" sz="36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sz="3600" dirty="0" smtClean="0">
                <a:solidFill>
                  <a:srgbClr val="002060"/>
                </a:solidFill>
              </a:rPr>
              <a:t>Crear el ahorro público suficiente para hacer frente al volumen de inversiones planeadas.</a:t>
            </a:r>
          </a:p>
          <a:p>
            <a:endParaRPr lang="es-CR" sz="36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3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2" y="546100"/>
            <a:ext cx="8520880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ara sonriente"/>
          <p:cNvSpPr/>
          <p:nvPr/>
        </p:nvSpPr>
        <p:spPr>
          <a:xfrm>
            <a:off x="683568" y="2359830"/>
            <a:ext cx="3528392" cy="1224136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2 CuadroTexto"/>
          <p:cNvSpPr txBox="1"/>
          <p:nvPr/>
        </p:nvSpPr>
        <p:spPr>
          <a:xfrm>
            <a:off x="1007604" y="27102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$ 8,427 Mills.</a:t>
            </a:r>
            <a:endParaRPr lang="es-C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Nube"/>
          <p:cNvSpPr/>
          <p:nvPr/>
        </p:nvSpPr>
        <p:spPr>
          <a:xfrm>
            <a:off x="2447764" y="5445224"/>
            <a:ext cx="6156684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CuadroTexto"/>
          <p:cNvSpPr txBox="1"/>
          <p:nvPr/>
        </p:nvSpPr>
        <p:spPr>
          <a:xfrm>
            <a:off x="3347864" y="57332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importante?</a:t>
            </a:r>
            <a:endParaRPr lang="es-C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3252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1319213"/>
            <a:ext cx="865414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777875" y="431336"/>
            <a:ext cx="6877050" cy="635928"/>
            <a:chOff x="0" y="44340"/>
            <a:chExt cx="6877050" cy="635928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44340"/>
              <a:ext cx="6877050" cy="63592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1043" y="75383"/>
              <a:ext cx="6814964" cy="573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2800" kern="1200" dirty="0" smtClean="0"/>
                <a:t>Por qué la decisión?</a:t>
              </a:r>
              <a:endParaRPr lang="es-CR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5371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56257" y="260648"/>
            <a:ext cx="6428363" cy="1446550"/>
          </a:xfrm>
        </p:spPr>
        <p:txBody>
          <a:bodyPr wrap="none">
            <a:spAutoFit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Rigidez Presupuestaria</a:t>
            </a:r>
            <a:br>
              <a:rPr lang="es-ES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s-ES" b="1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52463105"/>
              </p:ext>
            </p:extLst>
          </p:nvPr>
        </p:nvGraphicFramePr>
        <p:xfrm>
          <a:off x="539552" y="1124744"/>
          <a:ext cx="795806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395536" y="57332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95% del gasto es inflexible, principalmente por mandatos legales y constitucionales</a:t>
            </a:r>
          </a:p>
        </p:txBody>
      </p:sp>
    </p:spTree>
    <p:extLst>
      <p:ext uri="{BB962C8B-B14F-4D97-AF65-F5344CB8AC3E}">
        <p14:creationId xmlns:p14="http://schemas.microsoft.com/office/powerpoint/2010/main" val="1482837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76746" y="993431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$ 8,427 Mills.</a:t>
            </a:r>
            <a:endParaRPr lang="es-C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338441" y="548680"/>
            <a:ext cx="8326612" cy="5513976"/>
            <a:chOff x="338441" y="548680"/>
            <a:chExt cx="8326612" cy="5513976"/>
          </a:xfrm>
        </p:grpSpPr>
        <p:grpSp>
          <p:nvGrpSpPr>
            <p:cNvPr id="6" name="5 Grupo"/>
            <p:cNvGrpSpPr/>
            <p:nvPr/>
          </p:nvGrpSpPr>
          <p:grpSpPr>
            <a:xfrm>
              <a:off x="338441" y="548680"/>
              <a:ext cx="8326612" cy="5513976"/>
              <a:chOff x="421852" y="1854405"/>
              <a:chExt cx="8326612" cy="4280259"/>
            </a:xfrm>
          </p:grpSpPr>
          <p:sp>
            <p:nvSpPr>
              <p:cNvPr id="7" name="6 Cara sonriente"/>
              <p:cNvSpPr/>
              <p:nvPr/>
            </p:nvSpPr>
            <p:spPr>
              <a:xfrm>
                <a:off x="421852" y="1854405"/>
                <a:ext cx="3790108" cy="1379102"/>
              </a:xfrm>
              <a:prstGeom prst="smileyFac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/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755576" y="3233507"/>
                <a:ext cx="7992888" cy="29011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1295636" y="3068960"/>
              <a:ext cx="71287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Apenas un 0,8%/PIB, o sea, unos $4,5 millones</a:t>
              </a:r>
              <a:endParaRPr lang="es-C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1 Nube"/>
            <p:cNvSpPr/>
            <p:nvPr/>
          </p:nvSpPr>
          <p:spPr>
            <a:xfrm>
              <a:off x="4860032" y="548680"/>
              <a:ext cx="3528392" cy="147436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000"/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5652120" y="103135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15%/PIB</a:t>
            </a:r>
            <a:endParaRPr lang="es-C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303725" y="1031357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s-C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65832" y="99343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$ 8,427 Mills.</a:t>
            </a:r>
            <a:endParaRPr lang="es-C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72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ara sonriente"/>
          <p:cNvSpPr/>
          <p:nvPr/>
        </p:nvSpPr>
        <p:spPr>
          <a:xfrm>
            <a:off x="179512" y="260648"/>
            <a:ext cx="8568952" cy="6264696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CuadroTexto"/>
          <p:cNvSpPr txBox="1"/>
          <p:nvPr/>
        </p:nvSpPr>
        <p:spPr>
          <a:xfrm>
            <a:off x="611560" y="292494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pese a ello, se ha realizado un esfuerzo importante por contribuir a la Política Fiscal, comprar eficientemente y con calidad…</a:t>
            </a:r>
            <a:endParaRPr lang="es-C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136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951</Words>
  <Application>Microsoft Office PowerPoint</Application>
  <PresentationFormat>On-screen Show (4:3)</PresentationFormat>
  <Paragraphs>128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Rigidez Presupuestaria </vt:lpstr>
      <vt:lpstr>PowerPoint Presentation</vt:lpstr>
      <vt:lpstr>PowerPoint Presentation</vt:lpstr>
      <vt:lpstr>  Antecedentes   De conformidad con la Ley No. 8131 Ley de la Administración Financiera de la República y Presupuestos Públicos, desde 2002 el Ministerio de Hacienda de Costa Rica se erige como el órgano rector del Sistema de Administración Financiera de la República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Factores críticos y desafíos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Suyapa Quiros Gonzalez</dc:creator>
  <cp:lastModifiedBy>Helena</cp:lastModifiedBy>
  <cp:revision>104</cp:revision>
  <dcterms:created xsi:type="dcterms:W3CDTF">2013-07-18T14:29:59Z</dcterms:created>
  <dcterms:modified xsi:type="dcterms:W3CDTF">2015-10-24T12:41:39Z</dcterms:modified>
</cp:coreProperties>
</file>